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6858000" cx="12192000"/>
  <p:notesSz cx="6858000" cy="9144000"/>
  <p:embeddedFontLst>
    <p:embeddedFont>
      <p:font typeface="Amatic SC"/>
      <p:regular r:id="rId17"/>
      <p:bold r:id="rId18"/>
    </p:embeddedFont>
    <p:embeddedFont>
      <p:font typeface="Lobster"/>
      <p:regular r:id="rId19"/>
    </p:embeddedFont>
    <p:embeddedFont>
      <p:font typeface="Source Code Pro"/>
      <p:regular r:id="rId20"/>
      <p:bold r:id="rId21"/>
    </p:embeddedFont>
    <p:embeddedFont>
      <p:font typeface="Questrial"/>
      <p:regular r:id="rId22"/>
    </p:embeddedFont>
  </p:embeddedFontLst>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20" Type="http://schemas.openxmlformats.org/officeDocument/2006/relationships/font" Target="fonts/SourceCodePro-regular.fntdata"/><Relationship Id="rId11" Type="http://schemas.openxmlformats.org/officeDocument/2006/relationships/slide" Target="slides/slide6.xml"/><Relationship Id="rId22" Type="http://schemas.openxmlformats.org/officeDocument/2006/relationships/font" Target="fonts/Questrial-regular.fntdata"/><Relationship Id="rId10" Type="http://schemas.openxmlformats.org/officeDocument/2006/relationships/slide" Target="slides/slide5.xml"/><Relationship Id="rId21" Type="http://schemas.openxmlformats.org/officeDocument/2006/relationships/font" Target="fonts/SourceCodePro-bold.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AmaticSC-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Lobster-regular.fntdata"/><Relationship Id="rId6" Type="http://schemas.openxmlformats.org/officeDocument/2006/relationships/slide" Target="slides/slide1.xml"/><Relationship Id="rId18" Type="http://schemas.openxmlformats.org/officeDocument/2006/relationships/font" Target="fonts/AmaticSC-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 name="Shape 62"/>
        <p:cNvGrpSpPr/>
        <p:nvPr/>
      </p:nvGrpSpPr>
      <p:grpSpPr>
        <a:xfrm>
          <a:off x="0" y="0"/>
          <a:ext cx="0" cy="0"/>
          <a:chOff x="0" y="0"/>
          <a:chExt cx="0" cy="0"/>
        </a:xfrm>
      </p:grpSpPr>
      <p:sp>
        <p:nvSpPr>
          <p:cNvPr id="63" name="Shape 63"/>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64" name="Shape 6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9" name="Shape 119"/>
        <p:cNvGrpSpPr/>
        <p:nvPr/>
      </p:nvGrpSpPr>
      <p:grpSpPr>
        <a:xfrm>
          <a:off x="0" y="0"/>
          <a:ext cx="0" cy="0"/>
          <a:chOff x="0" y="0"/>
          <a:chExt cx="0" cy="0"/>
        </a:xfrm>
      </p:grpSpPr>
      <p:sp>
        <p:nvSpPr>
          <p:cNvPr id="120" name="Shape 120"/>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1" name="Shape 12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5" name="Shape 125"/>
        <p:cNvGrpSpPr/>
        <p:nvPr/>
      </p:nvGrpSpPr>
      <p:grpSpPr>
        <a:xfrm>
          <a:off x="0" y="0"/>
          <a:ext cx="0" cy="0"/>
          <a:chOff x="0" y="0"/>
          <a:chExt cx="0" cy="0"/>
        </a:xfrm>
      </p:grpSpPr>
      <p:sp>
        <p:nvSpPr>
          <p:cNvPr id="126" name="Shape 126"/>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7" name="Shape 12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 name="Shape 68"/>
        <p:cNvGrpSpPr/>
        <p:nvPr/>
      </p:nvGrpSpPr>
      <p:grpSpPr>
        <a:xfrm>
          <a:off x="0" y="0"/>
          <a:ext cx="0" cy="0"/>
          <a:chOff x="0" y="0"/>
          <a:chExt cx="0" cy="0"/>
        </a:xfrm>
      </p:grpSpPr>
      <p:sp>
        <p:nvSpPr>
          <p:cNvPr id="69" name="Shape 69"/>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70" name="Shape 7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 name="Shape 74"/>
        <p:cNvGrpSpPr/>
        <p:nvPr/>
      </p:nvGrpSpPr>
      <p:grpSpPr>
        <a:xfrm>
          <a:off x="0" y="0"/>
          <a:ext cx="0" cy="0"/>
          <a:chOff x="0" y="0"/>
          <a:chExt cx="0" cy="0"/>
        </a:xfrm>
      </p:grpSpPr>
      <p:sp>
        <p:nvSpPr>
          <p:cNvPr id="75" name="Shape 75"/>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76" name="Shape 7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 name="Shape 80"/>
        <p:cNvGrpSpPr/>
        <p:nvPr/>
      </p:nvGrpSpPr>
      <p:grpSpPr>
        <a:xfrm>
          <a:off x="0" y="0"/>
          <a:ext cx="0" cy="0"/>
          <a:chOff x="0" y="0"/>
          <a:chExt cx="0" cy="0"/>
        </a:xfrm>
      </p:grpSpPr>
      <p:sp>
        <p:nvSpPr>
          <p:cNvPr id="81" name="Shape 81"/>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82" name="Shape 8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 name="Shape 88"/>
        <p:cNvGrpSpPr/>
        <p:nvPr/>
      </p:nvGrpSpPr>
      <p:grpSpPr>
        <a:xfrm>
          <a:off x="0" y="0"/>
          <a:ext cx="0" cy="0"/>
          <a:chOff x="0" y="0"/>
          <a:chExt cx="0" cy="0"/>
        </a:xfrm>
      </p:grpSpPr>
      <p:sp>
        <p:nvSpPr>
          <p:cNvPr id="89" name="Shape 89"/>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90" name="Shape 9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4" name="Shape 94"/>
        <p:cNvGrpSpPr/>
        <p:nvPr/>
      </p:nvGrpSpPr>
      <p:grpSpPr>
        <a:xfrm>
          <a:off x="0" y="0"/>
          <a:ext cx="0" cy="0"/>
          <a:chOff x="0" y="0"/>
          <a:chExt cx="0" cy="0"/>
        </a:xfrm>
      </p:grpSpPr>
      <p:sp>
        <p:nvSpPr>
          <p:cNvPr id="95" name="Shape 95"/>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96" name="Shape 9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0" name="Shape 100"/>
        <p:cNvGrpSpPr/>
        <p:nvPr/>
      </p:nvGrpSpPr>
      <p:grpSpPr>
        <a:xfrm>
          <a:off x="0" y="0"/>
          <a:ext cx="0" cy="0"/>
          <a:chOff x="0" y="0"/>
          <a:chExt cx="0" cy="0"/>
        </a:xfrm>
      </p:grpSpPr>
      <p:sp>
        <p:nvSpPr>
          <p:cNvPr id="101" name="Shape 101"/>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02" name="Shape 10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6" name="Shape 106"/>
        <p:cNvGrpSpPr/>
        <p:nvPr/>
      </p:nvGrpSpPr>
      <p:grpSpPr>
        <a:xfrm>
          <a:off x="0" y="0"/>
          <a:ext cx="0" cy="0"/>
          <a:chOff x="0" y="0"/>
          <a:chExt cx="0" cy="0"/>
        </a:xfrm>
      </p:grpSpPr>
      <p:sp>
        <p:nvSpPr>
          <p:cNvPr id="107" name="Shape 107"/>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8" name="Shape 10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3" name="Shape 113"/>
        <p:cNvGrpSpPr/>
        <p:nvPr/>
      </p:nvGrpSpPr>
      <p:grpSpPr>
        <a:xfrm>
          <a:off x="0" y="0"/>
          <a:ext cx="0" cy="0"/>
          <a:chOff x="0" y="0"/>
          <a:chExt cx="0" cy="0"/>
        </a:xfrm>
      </p:grpSpPr>
      <p:sp>
        <p:nvSpPr>
          <p:cNvPr id="114" name="Shape 114"/>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5" name="Shape 11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dk1"/>
        </a:solidFill>
      </p:bgPr>
    </p:bg>
    <p:spTree>
      <p:nvGrpSpPr>
        <p:cNvPr id="8" name="Shape 8"/>
        <p:cNvGrpSpPr/>
        <p:nvPr/>
      </p:nvGrpSpPr>
      <p:grpSpPr>
        <a:xfrm>
          <a:off x="0" y="0"/>
          <a:ext cx="0" cy="0"/>
          <a:chOff x="0" y="0"/>
          <a:chExt cx="0" cy="0"/>
        </a:xfrm>
      </p:grpSpPr>
      <p:sp>
        <p:nvSpPr>
          <p:cNvPr id="9" name="Shape 9"/>
          <p:cNvSpPr/>
          <p:nvPr/>
        </p:nvSpPr>
        <p:spPr>
          <a:xfrm>
            <a:off x="0" y="0"/>
            <a:ext cx="12192000" cy="4572000"/>
          </a:xfrm>
          <a:prstGeom prst="rect">
            <a:avLst/>
          </a:prstGeom>
          <a:solidFill>
            <a:schemeClr val="lt1"/>
          </a:solidFill>
          <a:ln>
            <a:noFill/>
          </a:ln>
        </p:spPr>
        <p:txBody>
          <a:bodyPr anchorCtr="0" anchor="ctr" bIns="121900" lIns="121900" rIns="121900" tIns="121900">
            <a:noAutofit/>
          </a:bodyPr>
          <a:lstStyle/>
          <a:p>
            <a:pPr>
              <a:spcBef>
                <a:spcPts val="0"/>
              </a:spcBef>
              <a:buNone/>
            </a:pPr>
            <a:r>
              <a:t/>
            </a:r>
            <a:endParaRPr/>
          </a:p>
        </p:txBody>
      </p:sp>
      <p:sp>
        <p:nvSpPr>
          <p:cNvPr id="10" name="Shape 10"/>
          <p:cNvSpPr txBox="1"/>
          <p:nvPr>
            <p:ph type="ctrTitle"/>
          </p:nvPr>
        </p:nvSpPr>
        <p:spPr>
          <a:xfrm>
            <a:off x="415600" y="522866"/>
            <a:ext cx="11360700" cy="3587100"/>
          </a:xfrm>
          <a:prstGeom prst="rect">
            <a:avLst/>
          </a:prstGeom>
        </p:spPr>
        <p:txBody>
          <a:bodyPr anchorCtr="0" anchor="ctr" bIns="121900" lIns="121900" rIns="121900" tIns="121900"/>
          <a:lstStyle>
            <a:lvl1pPr rtl="0" algn="ctr">
              <a:spcBef>
                <a:spcPts val="0"/>
              </a:spcBef>
              <a:buSzPct val="100000"/>
              <a:defRPr sz="10700"/>
            </a:lvl1pPr>
            <a:lvl2pPr rtl="0" algn="ctr">
              <a:spcBef>
                <a:spcPts val="0"/>
              </a:spcBef>
              <a:buSzPct val="100000"/>
              <a:defRPr sz="10700"/>
            </a:lvl2pPr>
            <a:lvl3pPr rtl="0" algn="ctr">
              <a:spcBef>
                <a:spcPts val="0"/>
              </a:spcBef>
              <a:buSzPct val="100000"/>
              <a:defRPr sz="10700"/>
            </a:lvl3pPr>
            <a:lvl4pPr rtl="0" algn="ctr">
              <a:spcBef>
                <a:spcPts val="0"/>
              </a:spcBef>
              <a:buSzPct val="100000"/>
              <a:defRPr sz="10700"/>
            </a:lvl4pPr>
            <a:lvl5pPr rtl="0" algn="ctr">
              <a:spcBef>
                <a:spcPts val="0"/>
              </a:spcBef>
              <a:buSzPct val="100000"/>
              <a:defRPr sz="10700"/>
            </a:lvl5pPr>
            <a:lvl6pPr rtl="0" algn="ctr">
              <a:spcBef>
                <a:spcPts val="0"/>
              </a:spcBef>
              <a:buSzPct val="100000"/>
              <a:defRPr sz="10700"/>
            </a:lvl6pPr>
            <a:lvl7pPr rtl="0" algn="ctr">
              <a:spcBef>
                <a:spcPts val="0"/>
              </a:spcBef>
              <a:buSzPct val="100000"/>
              <a:defRPr sz="10700"/>
            </a:lvl7pPr>
            <a:lvl8pPr rtl="0" algn="ctr">
              <a:spcBef>
                <a:spcPts val="0"/>
              </a:spcBef>
              <a:buSzPct val="100000"/>
              <a:defRPr sz="10700"/>
            </a:lvl8pPr>
            <a:lvl9pPr rtl="0" algn="ctr">
              <a:spcBef>
                <a:spcPts val="0"/>
              </a:spcBef>
              <a:buSzPct val="100000"/>
              <a:defRPr sz="10700"/>
            </a:lvl9pPr>
          </a:lstStyle>
          <a:p/>
        </p:txBody>
      </p:sp>
      <p:sp>
        <p:nvSpPr>
          <p:cNvPr id="11" name="Shape 11"/>
          <p:cNvSpPr txBox="1"/>
          <p:nvPr>
            <p:ph idx="1" type="subTitle"/>
          </p:nvPr>
        </p:nvSpPr>
        <p:spPr>
          <a:xfrm>
            <a:off x="415600" y="5187200"/>
            <a:ext cx="11360700" cy="941699"/>
          </a:xfrm>
          <a:prstGeom prst="rect">
            <a:avLst/>
          </a:prstGeom>
        </p:spPr>
        <p:txBody>
          <a:bodyPr anchorCtr="0" anchor="ctr" bIns="121900" lIns="121900" rIns="121900" tIns="121900"/>
          <a:lstStyle>
            <a:lvl1pPr rtl="0" algn="ctr">
              <a:lnSpc>
                <a:spcPct val="100000"/>
              </a:lnSpc>
              <a:spcBef>
                <a:spcPts val="0"/>
              </a:spcBef>
              <a:spcAft>
                <a:spcPts val="0"/>
              </a:spcAft>
              <a:buClr>
                <a:schemeClr val="accent1"/>
              </a:buClr>
              <a:buSzPct val="100000"/>
              <a:buNone/>
              <a:defRPr b="1" sz="2800">
                <a:solidFill>
                  <a:schemeClr val="accent1"/>
                </a:solidFill>
              </a:defRPr>
            </a:lvl1pPr>
            <a:lvl2pPr rtl="0" algn="ctr">
              <a:lnSpc>
                <a:spcPct val="100000"/>
              </a:lnSpc>
              <a:spcBef>
                <a:spcPts val="0"/>
              </a:spcBef>
              <a:spcAft>
                <a:spcPts val="0"/>
              </a:spcAft>
              <a:buClr>
                <a:schemeClr val="accent1"/>
              </a:buClr>
              <a:buSzPct val="100000"/>
              <a:buNone/>
              <a:defRPr b="1" sz="2800">
                <a:solidFill>
                  <a:schemeClr val="accent1"/>
                </a:solidFill>
              </a:defRPr>
            </a:lvl2pPr>
            <a:lvl3pPr rtl="0" algn="ctr">
              <a:lnSpc>
                <a:spcPct val="100000"/>
              </a:lnSpc>
              <a:spcBef>
                <a:spcPts val="0"/>
              </a:spcBef>
              <a:spcAft>
                <a:spcPts val="0"/>
              </a:spcAft>
              <a:buClr>
                <a:schemeClr val="accent1"/>
              </a:buClr>
              <a:buSzPct val="100000"/>
              <a:buNone/>
              <a:defRPr b="1" sz="2800">
                <a:solidFill>
                  <a:schemeClr val="accent1"/>
                </a:solidFill>
              </a:defRPr>
            </a:lvl3pPr>
            <a:lvl4pPr rtl="0" algn="ctr">
              <a:lnSpc>
                <a:spcPct val="100000"/>
              </a:lnSpc>
              <a:spcBef>
                <a:spcPts val="0"/>
              </a:spcBef>
              <a:spcAft>
                <a:spcPts val="0"/>
              </a:spcAft>
              <a:buClr>
                <a:schemeClr val="accent1"/>
              </a:buClr>
              <a:buSzPct val="100000"/>
              <a:buNone/>
              <a:defRPr b="1" sz="2800">
                <a:solidFill>
                  <a:schemeClr val="accent1"/>
                </a:solidFill>
              </a:defRPr>
            </a:lvl4pPr>
            <a:lvl5pPr rtl="0" algn="ctr">
              <a:lnSpc>
                <a:spcPct val="100000"/>
              </a:lnSpc>
              <a:spcBef>
                <a:spcPts val="0"/>
              </a:spcBef>
              <a:spcAft>
                <a:spcPts val="0"/>
              </a:spcAft>
              <a:buClr>
                <a:schemeClr val="accent1"/>
              </a:buClr>
              <a:buSzPct val="100000"/>
              <a:buNone/>
              <a:defRPr b="1" sz="2800">
                <a:solidFill>
                  <a:schemeClr val="accent1"/>
                </a:solidFill>
              </a:defRPr>
            </a:lvl5pPr>
            <a:lvl6pPr rtl="0" algn="ctr">
              <a:lnSpc>
                <a:spcPct val="100000"/>
              </a:lnSpc>
              <a:spcBef>
                <a:spcPts val="0"/>
              </a:spcBef>
              <a:spcAft>
                <a:spcPts val="0"/>
              </a:spcAft>
              <a:buClr>
                <a:schemeClr val="accent1"/>
              </a:buClr>
              <a:buSzPct val="100000"/>
              <a:buNone/>
              <a:defRPr b="1" sz="2800">
                <a:solidFill>
                  <a:schemeClr val="accent1"/>
                </a:solidFill>
              </a:defRPr>
            </a:lvl6pPr>
            <a:lvl7pPr rtl="0" algn="ctr">
              <a:lnSpc>
                <a:spcPct val="100000"/>
              </a:lnSpc>
              <a:spcBef>
                <a:spcPts val="0"/>
              </a:spcBef>
              <a:spcAft>
                <a:spcPts val="0"/>
              </a:spcAft>
              <a:buClr>
                <a:schemeClr val="accent1"/>
              </a:buClr>
              <a:buSzPct val="100000"/>
              <a:buNone/>
              <a:defRPr b="1" sz="2800">
                <a:solidFill>
                  <a:schemeClr val="accent1"/>
                </a:solidFill>
              </a:defRPr>
            </a:lvl7pPr>
            <a:lvl8pPr rtl="0" algn="ctr">
              <a:lnSpc>
                <a:spcPct val="100000"/>
              </a:lnSpc>
              <a:spcBef>
                <a:spcPts val="0"/>
              </a:spcBef>
              <a:spcAft>
                <a:spcPts val="0"/>
              </a:spcAft>
              <a:buClr>
                <a:schemeClr val="accent1"/>
              </a:buClr>
              <a:buSzPct val="100000"/>
              <a:buNone/>
              <a:defRPr b="1" sz="2800">
                <a:solidFill>
                  <a:schemeClr val="accent1"/>
                </a:solidFill>
              </a:defRPr>
            </a:lvl8pPr>
            <a:lvl9pPr rtl="0" algn="ctr">
              <a:lnSpc>
                <a:spcPct val="100000"/>
              </a:lnSpc>
              <a:spcBef>
                <a:spcPts val="0"/>
              </a:spcBef>
              <a:spcAft>
                <a:spcPts val="0"/>
              </a:spcAft>
              <a:buClr>
                <a:schemeClr val="accent1"/>
              </a:buClr>
              <a:buSzPct val="100000"/>
              <a:buNone/>
              <a:defRPr b="1" sz="2800">
                <a:solidFill>
                  <a:schemeClr val="accent1"/>
                </a:solidFill>
              </a:defRPr>
            </a:lvl9pPr>
          </a:lstStyle>
          <a:p/>
        </p:txBody>
      </p:sp>
      <p:sp>
        <p:nvSpPr>
          <p:cNvPr id="12" name="Shape 12"/>
          <p:cNvSpPr txBox="1"/>
          <p:nvPr>
            <p:ph idx="12" type="sldNum"/>
          </p:nvPr>
        </p:nvSpPr>
        <p:spPr>
          <a:xfrm>
            <a:off x="11296610" y="6217622"/>
            <a:ext cx="731700" cy="524699"/>
          </a:xfrm>
          <a:prstGeom prst="rect">
            <a:avLst/>
          </a:prstGeom>
        </p:spPr>
        <p:txBody>
          <a:bodyPr anchorCtr="0" anchor="ctr" bIns="121900" lIns="121900" rIns="121900" tIns="121900">
            <a:noAutofit/>
          </a:bodyPr>
          <a:lstStyle/>
          <a:p>
            <a:pPr lvl="0" rtl="0">
              <a:spcBef>
                <a:spcPts val="0"/>
              </a:spcBef>
              <a:buNone/>
            </a:pPr>
            <a:fld id="{00000000-1234-1234-1234-123412341234}" type="slidenum">
              <a:rPr lang="es-MX"/>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5" name="Shape 45"/>
        <p:cNvGrpSpPr/>
        <p:nvPr/>
      </p:nvGrpSpPr>
      <p:grpSpPr>
        <a:xfrm>
          <a:off x="0" y="0"/>
          <a:ext cx="0" cy="0"/>
          <a:chOff x="0" y="0"/>
          <a:chExt cx="0" cy="0"/>
        </a:xfrm>
      </p:grpSpPr>
      <p:sp>
        <p:nvSpPr>
          <p:cNvPr id="46" name="Shape 46"/>
          <p:cNvSpPr txBox="1"/>
          <p:nvPr>
            <p:ph type="title"/>
          </p:nvPr>
        </p:nvSpPr>
        <p:spPr>
          <a:xfrm>
            <a:off x="415600" y="1653700"/>
            <a:ext cx="11360700" cy="2642400"/>
          </a:xfrm>
          <a:prstGeom prst="rect">
            <a:avLst/>
          </a:prstGeom>
        </p:spPr>
        <p:txBody>
          <a:bodyPr anchorCtr="0" anchor="b" bIns="121900" lIns="121900" rIns="121900" tIns="121900"/>
          <a:lstStyle>
            <a:lvl1pPr rtl="0" algn="ctr">
              <a:spcBef>
                <a:spcPts val="0"/>
              </a:spcBef>
              <a:buClr>
                <a:schemeClr val="lt1"/>
              </a:buClr>
              <a:buSzPct val="100000"/>
              <a:defRPr sz="16000">
                <a:solidFill>
                  <a:schemeClr val="lt1"/>
                </a:solidFill>
              </a:defRPr>
            </a:lvl1pPr>
            <a:lvl2pPr rtl="0" algn="ctr">
              <a:spcBef>
                <a:spcPts val="0"/>
              </a:spcBef>
              <a:buClr>
                <a:schemeClr val="lt1"/>
              </a:buClr>
              <a:buSzPct val="100000"/>
              <a:defRPr sz="16000">
                <a:solidFill>
                  <a:schemeClr val="lt1"/>
                </a:solidFill>
              </a:defRPr>
            </a:lvl2pPr>
            <a:lvl3pPr rtl="0" algn="ctr">
              <a:spcBef>
                <a:spcPts val="0"/>
              </a:spcBef>
              <a:buClr>
                <a:schemeClr val="lt1"/>
              </a:buClr>
              <a:buSzPct val="100000"/>
              <a:defRPr sz="16000">
                <a:solidFill>
                  <a:schemeClr val="lt1"/>
                </a:solidFill>
              </a:defRPr>
            </a:lvl3pPr>
            <a:lvl4pPr rtl="0" algn="ctr">
              <a:spcBef>
                <a:spcPts val="0"/>
              </a:spcBef>
              <a:buClr>
                <a:schemeClr val="lt1"/>
              </a:buClr>
              <a:buSzPct val="100000"/>
              <a:defRPr sz="16000">
                <a:solidFill>
                  <a:schemeClr val="lt1"/>
                </a:solidFill>
              </a:defRPr>
            </a:lvl4pPr>
            <a:lvl5pPr rtl="0" algn="ctr">
              <a:spcBef>
                <a:spcPts val="0"/>
              </a:spcBef>
              <a:buClr>
                <a:schemeClr val="lt1"/>
              </a:buClr>
              <a:buSzPct val="100000"/>
              <a:defRPr sz="16000">
                <a:solidFill>
                  <a:schemeClr val="lt1"/>
                </a:solidFill>
              </a:defRPr>
            </a:lvl5pPr>
            <a:lvl6pPr rtl="0" algn="ctr">
              <a:spcBef>
                <a:spcPts val="0"/>
              </a:spcBef>
              <a:buClr>
                <a:schemeClr val="lt1"/>
              </a:buClr>
              <a:buSzPct val="100000"/>
              <a:defRPr sz="16000">
                <a:solidFill>
                  <a:schemeClr val="lt1"/>
                </a:solidFill>
              </a:defRPr>
            </a:lvl6pPr>
            <a:lvl7pPr rtl="0" algn="ctr">
              <a:spcBef>
                <a:spcPts val="0"/>
              </a:spcBef>
              <a:buClr>
                <a:schemeClr val="lt1"/>
              </a:buClr>
              <a:buSzPct val="100000"/>
              <a:defRPr sz="16000">
                <a:solidFill>
                  <a:schemeClr val="lt1"/>
                </a:solidFill>
              </a:defRPr>
            </a:lvl7pPr>
            <a:lvl8pPr rtl="0" algn="ctr">
              <a:spcBef>
                <a:spcPts val="0"/>
              </a:spcBef>
              <a:buClr>
                <a:schemeClr val="lt1"/>
              </a:buClr>
              <a:buSzPct val="100000"/>
              <a:defRPr sz="16000">
                <a:solidFill>
                  <a:schemeClr val="lt1"/>
                </a:solidFill>
              </a:defRPr>
            </a:lvl8pPr>
            <a:lvl9pPr rtl="0" algn="ctr">
              <a:spcBef>
                <a:spcPts val="0"/>
              </a:spcBef>
              <a:buClr>
                <a:schemeClr val="lt1"/>
              </a:buClr>
              <a:buSzPct val="100000"/>
              <a:defRPr sz="16000">
                <a:solidFill>
                  <a:schemeClr val="lt1"/>
                </a:solidFill>
              </a:defRPr>
            </a:lvl9pPr>
          </a:lstStyle>
          <a:p/>
        </p:txBody>
      </p:sp>
      <p:sp>
        <p:nvSpPr>
          <p:cNvPr id="47" name="Shape 47"/>
          <p:cNvSpPr txBox="1"/>
          <p:nvPr>
            <p:ph idx="1" type="body"/>
          </p:nvPr>
        </p:nvSpPr>
        <p:spPr>
          <a:xfrm>
            <a:off x="415600" y="4406166"/>
            <a:ext cx="11360700" cy="1734300"/>
          </a:xfrm>
          <a:prstGeom prst="rect">
            <a:avLst/>
          </a:prstGeom>
        </p:spPr>
        <p:txBody>
          <a:bodyPr anchorCtr="0" anchor="t" bIns="121900" lIns="121900" rIns="121900" tIns="121900"/>
          <a:lstStyle>
            <a:lvl1pPr rtl="0" algn="ctr">
              <a:spcBef>
                <a:spcPts val="0"/>
              </a:spcBef>
              <a:buClr>
                <a:schemeClr val="accent1"/>
              </a:buClr>
              <a:defRPr>
                <a:solidFill>
                  <a:schemeClr val="accent1"/>
                </a:solidFill>
              </a:defRPr>
            </a:lvl1pPr>
            <a:lvl2pPr rtl="0" algn="ctr">
              <a:spcBef>
                <a:spcPts val="0"/>
              </a:spcBef>
              <a:buClr>
                <a:schemeClr val="accent1"/>
              </a:buClr>
              <a:defRPr>
                <a:solidFill>
                  <a:schemeClr val="accent1"/>
                </a:solidFill>
              </a:defRPr>
            </a:lvl2pPr>
            <a:lvl3pPr rtl="0" algn="ctr">
              <a:spcBef>
                <a:spcPts val="0"/>
              </a:spcBef>
              <a:buClr>
                <a:schemeClr val="accent1"/>
              </a:buClr>
              <a:defRPr>
                <a:solidFill>
                  <a:schemeClr val="accent1"/>
                </a:solidFill>
              </a:defRPr>
            </a:lvl3pPr>
            <a:lvl4pPr rtl="0" algn="ctr">
              <a:spcBef>
                <a:spcPts val="0"/>
              </a:spcBef>
              <a:buClr>
                <a:schemeClr val="accent1"/>
              </a:buClr>
              <a:defRPr>
                <a:solidFill>
                  <a:schemeClr val="accent1"/>
                </a:solidFill>
              </a:defRPr>
            </a:lvl4pPr>
            <a:lvl5pPr rtl="0" algn="ctr">
              <a:spcBef>
                <a:spcPts val="0"/>
              </a:spcBef>
              <a:buClr>
                <a:schemeClr val="accent1"/>
              </a:buClr>
              <a:defRPr>
                <a:solidFill>
                  <a:schemeClr val="accent1"/>
                </a:solidFill>
              </a:defRPr>
            </a:lvl5pPr>
            <a:lvl6pPr rtl="0" algn="ctr">
              <a:spcBef>
                <a:spcPts val="0"/>
              </a:spcBef>
              <a:buClr>
                <a:schemeClr val="accent1"/>
              </a:buClr>
              <a:defRPr>
                <a:solidFill>
                  <a:schemeClr val="accent1"/>
                </a:solidFill>
              </a:defRPr>
            </a:lvl6pPr>
            <a:lvl7pPr rtl="0" algn="ctr">
              <a:spcBef>
                <a:spcPts val="0"/>
              </a:spcBef>
              <a:buClr>
                <a:schemeClr val="accent1"/>
              </a:buClr>
              <a:defRPr>
                <a:solidFill>
                  <a:schemeClr val="accent1"/>
                </a:solidFill>
              </a:defRPr>
            </a:lvl7pPr>
            <a:lvl8pPr rtl="0" algn="ctr">
              <a:spcBef>
                <a:spcPts val="0"/>
              </a:spcBef>
              <a:buClr>
                <a:schemeClr val="accent1"/>
              </a:buClr>
              <a:defRPr>
                <a:solidFill>
                  <a:schemeClr val="accent1"/>
                </a:solidFill>
              </a:defRPr>
            </a:lvl8pPr>
            <a:lvl9pPr rtl="0" algn="ctr">
              <a:spcBef>
                <a:spcPts val="0"/>
              </a:spcBef>
              <a:buClr>
                <a:schemeClr val="accent1"/>
              </a:buClr>
              <a:defRPr>
                <a:solidFill>
                  <a:schemeClr val="accent1"/>
                </a:solidFill>
              </a:defRPr>
            </a:lvl9pPr>
          </a:lstStyle>
          <a:p/>
        </p:txBody>
      </p:sp>
      <p:sp>
        <p:nvSpPr>
          <p:cNvPr id="48" name="Shape 48"/>
          <p:cNvSpPr txBox="1"/>
          <p:nvPr>
            <p:ph idx="12" type="sldNum"/>
          </p:nvPr>
        </p:nvSpPr>
        <p:spPr>
          <a:xfrm>
            <a:off x="11296610" y="6217622"/>
            <a:ext cx="731700" cy="524699"/>
          </a:xfrm>
          <a:prstGeom prst="rect">
            <a:avLst/>
          </a:prstGeom>
        </p:spPr>
        <p:txBody>
          <a:bodyPr anchorCtr="0" anchor="ctr" bIns="121900" lIns="121900" rIns="121900" tIns="121900">
            <a:noAutofit/>
          </a:bodyPr>
          <a:lstStyle/>
          <a:p>
            <a:pPr lvl="0" rtl="0">
              <a:spcBef>
                <a:spcPts val="0"/>
              </a:spcBef>
              <a:buNone/>
            </a:pPr>
            <a:fld id="{00000000-1234-1234-1234-123412341234}" type="slidenum">
              <a:rPr lang="es-MX"/>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9" name="Shape 49"/>
        <p:cNvGrpSpPr/>
        <p:nvPr/>
      </p:nvGrpSpPr>
      <p:grpSpPr>
        <a:xfrm>
          <a:off x="0" y="0"/>
          <a:ext cx="0" cy="0"/>
          <a:chOff x="0" y="0"/>
          <a:chExt cx="0" cy="0"/>
        </a:xfrm>
      </p:grpSpPr>
      <p:sp>
        <p:nvSpPr>
          <p:cNvPr id="50" name="Shape 50"/>
          <p:cNvSpPr txBox="1"/>
          <p:nvPr>
            <p:ph idx="12" type="sldNum"/>
          </p:nvPr>
        </p:nvSpPr>
        <p:spPr>
          <a:xfrm>
            <a:off x="11296610" y="6217622"/>
            <a:ext cx="731700" cy="524699"/>
          </a:xfrm>
          <a:prstGeom prst="rect">
            <a:avLst/>
          </a:prstGeom>
        </p:spPr>
        <p:txBody>
          <a:bodyPr anchorCtr="0" anchor="ctr" bIns="121900" lIns="121900" rIns="121900" tIns="121900">
            <a:noAutofit/>
          </a:bodyPr>
          <a:lstStyle/>
          <a:p>
            <a:pPr lvl="0" rtl="0">
              <a:spcBef>
                <a:spcPts val="0"/>
              </a:spcBef>
              <a:buNone/>
            </a:pPr>
            <a:fld id="{00000000-1234-1234-1234-123412341234}" type="slidenum">
              <a:rPr lang="es-MX"/>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ítulo y objetos">
    <p:spTree>
      <p:nvGrpSpPr>
        <p:cNvPr id="51" name="Shape 51"/>
        <p:cNvGrpSpPr/>
        <p:nvPr/>
      </p:nvGrpSpPr>
      <p:grpSpPr>
        <a:xfrm>
          <a:off x="0" y="0"/>
          <a:ext cx="0" cy="0"/>
          <a:chOff x="0" y="0"/>
          <a:chExt cx="0" cy="0"/>
        </a:xfrm>
      </p:grpSpPr>
      <p:sp>
        <p:nvSpPr>
          <p:cNvPr id="52" name="Shape 52"/>
          <p:cNvSpPr txBox="1"/>
          <p:nvPr>
            <p:ph type="title"/>
          </p:nvPr>
        </p:nvSpPr>
        <p:spPr>
          <a:xfrm>
            <a:off x="2592925" y="624110"/>
            <a:ext cx="8911799" cy="1280999"/>
          </a:xfrm>
          <a:prstGeom prst="rect">
            <a:avLst/>
          </a:prstGeom>
          <a:noFill/>
          <a:ln>
            <a:noFill/>
          </a:ln>
        </p:spPr>
        <p:txBody>
          <a:bodyPr anchorCtr="0" anchor="t" bIns="121900" lIns="121900" rIns="121900" tIns="121900"/>
          <a:lstStyle>
            <a:lvl1pPr rtl="0" algn="l">
              <a:spcBef>
                <a:spcPts val="0"/>
              </a:spcBef>
              <a:buClr>
                <a:srgbClr val="262626"/>
              </a:buClr>
              <a:buFont typeface="Questrial"/>
              <a:buNone/>
              <a:defRPr sz="3600">
                <a:solidFill>
                  <a:srgbClr val="262626"/>
                </a:solidFill>
                <a:latin typeface="Questrial"/>
                <a:ea typeface="Questrial"/>
                <a:cs typeface="Questrial"/>
                <a:sym typeface="Questrial"/>
              </a:defRPr>
            </a:lvl1pPr>
            <a:lvl2pPr rtl="0">
              <a:spcBef>
                <a:spcPts val="0"/>
              </a:spcBef>
              <a:defRPr sz="1800">
                <a:solidFill>
                  <a:schemeClr val="dk2"/>
                </a:solidFill>
              </a:defRPr>
            </a:lvl2pPr>
            <a:lvl3pPr rtl="0">
              <a:spcBef>
                <a:spcPts val="0"/>
              </a:spcBef>
              <a:defRPr sz="1800">
                <a:solidFill>
                  <a:schemeClr val="dk2"/>
                </a:solidFill>
              </a:defRPr>
            </a:lvl3pPr>
            <a:lvl4pPr rtl="0">
              <a:spcBef>
                <a:spcPts val="0"/>
              </a:spcBef>
              <a:defRPr sz="1800">
                <a:solidFill>
                  <a:schemeClr val="dk2"/>
                </a:solidFill>
              </a:defRPr>
            </a:lvl4pPr>
            <a:lvl5pPr rtl="0">
              <a:spcBef>
                <a:spcPts val="0"/>
              </a:spcBef>
              <a:defRPr sz="1800">
                <a:solidFill>
                  <a:schemeClr val="dk2"/>
                </a:solidFill>
              </a:defRPr>
            </a:lvl5pPr>
            <a:lvl6pPr rtl="0">
              <a:spcBef>
                <a:spcPts val="0"/>
              </a:spcBef>
              <a:defRPr sz="1800">
                <a:solidFill>
                  <a:schemeClr val="dk2"/>
                </a:solidFill>
              </a:defRPr>
            </a:lvl6pPr>
            <a:lvl7pPr rtl="0">
              <a:spcBef>
                <a:spcPts val="0"/>
              </a:spcBef>
              <a:defRPr sz="1800">
                <a:solidFill>
                  <a:schemeClr val="dk2"/>
                </a:solidFill>
              </a:defRPr>
            </a:lvl7pPr>
            <a:lvl8pPr rtl="0">
              <a:spcBef>
                <a:spcPts val="0"/>
              </a:spcBef>
              <a:defRPr sz="1800">
                <a:solidFill>
                  <a:schemeClr val="dk2"/>
                </a:solidFill>
              </a:defRPr>
            </a:lvl8pPr>
            <a:lvl9pPr rtl="0">
              <a:spcBef>
                <a:spcPts val="0"/>
              </a:spcBef>
              <a:defRPr sz="1800">
                <a:solidFill>
                  <a:schemeClr val="dk2"/>
                </a:solidFill>
              </a:defRPr>
            </a:lvl9pPr>
          </a:lstStyle>
          <a:p/>
        </p:txBody>
      </p:sp>
      <p:sp>
        <p:nvSpPr>
          <p:cNvPr id="53" name="Shape 53"/>
          <p:cNvSpPr txBox="1"/>
          <p:nvPr>
            <p:ph idx="1" type="body"/>
          </p:nvPr>
        </p:nvSpPr>
        <p:spPr>
          <a:xfrm>
            <a:off x="2589211" y="2133600"/>
            <a:ext cx="8915400" cy="3777599"/>
          </a:xfrm>
          <a:prstGeom prst="rect">
            <a:avLst/>
          </a:prstGeom>
          <a:noFill/>
          <a:ln>
            <a:noFill/>
          </a:ln>
        </p:spPr>
        <p:txBody>
          <a:bodyPr anchorCtr="0" anchor="t" bIns="121900" lIns="121900" rIns="121900" tIns="121900"/>
          <a:lstStyle>
            <a:lvl1pPr indent="-228600" marL="342900" rtl="0" algn="l">
              <a:spcBef>
                <a:spcPts val="1000"/>
              </a:spcBef>
              <a:spcAft>
                <a:spcPts val="0"/>
              </a:spcAft>
              <a:buClr>
                <a:schemeClr val="accent1"/>
              </a:buClr>
              <a:buFont typeface="Noto Symbol"/>
              <a:buChar char=""/>
              <a:defRPr sz="1800">
                <a:solidFill>
                  <a:srgbClr val="3F3F3F"/>
                </a:solidFill>
                <a:latin typeface="Questrial"/>
                <a:ea typeface="Questrial"/>
                <a:cs typeface="Questrial"/>
                <a:sym typeface="Questrial"/>
              </a:defRPr>
            </a:lvl1pPr>
            <a:lvl2pPr indent="-184150" marL="742950" rtl="0" algn="l">
              <a:spcBef>
                <a:spcPts val="1000"/>
              </a:spcBef>
              <a:spcAft>
                <a:spcPts val="0"/>
              </a:spcAft>
              <a:buClr>
                <a:schemeClr val="accent1"/>
              </a:buClr>
              <a:buFont typeface="Noto Symbol"/>
              <a:buChar char=""/>
              <a:defRPr sz="1600">
                <a:solidFill>
                  <a:srgbClr val="3F3F3F"/>
                </a:solidFill>
                <a:latin typeface="Questrial"/>
                <a:ea typeface="Questrial"/>
                <a:cs typeface="Questrial"/>
                <a:sym typeface="Questrial"/>
              </a:defRPr>
            </a:lvl2pPr>
            <a:lvl3pPr indent="-139700" marL="1143000" rtl="0" algn="l">
              <a:spcBef>
                <a:spcPts val="1000"/>
              </a:spcBef>
              <a:spcAft>
                <a:spcPts val="0"/>
              </a:spcAft>
              <a:buClr>
                <a:schemeClr val="accent1"/>
              </a:buClr>
              <a:buFont typeface="Noto Symbol"/>
              <a:buChar char=""/>
              <a:defRPr sz="1400">
                <a:solidFill>
                  <a:srgbClr val="3F3F3F"/>
                </a:solidFill>
                <a:latin typeface="Questrial"/>
                <a:ea typeface="Questrial"/>
                <a:cs typeface="Questrial"/>
                <a:sym typeface="Questrial"/>
              </a:defRPr>
            </a:lvl3pPr>
            <a:lvl4pPr indent="-152400" marL="1600200" rtl="0" algn="l">
              <a:spcBef>
                <a:spcPts val="1000"/>
              </a:spcBef>
              <a:spcAft>
                <a:spcPts val="0"/>
              </a:spcAft>
              <a:buClr>
                <a:schemeClr val="accent1"/>
              </a:buClr>
              <a:buFont typeface="Noto Symbol"/>
              <a:buChar char=""/>
              <a:defRPr sz="1200">
                <a:solidFill>
                  <a:srgbClr val="3F3F3F"/>
                </a:solidFill>
                <a:latin typeface="Questrial"/>
                <a:ea typeface="Questrial"/>
                <a:cs typeface="Questrial"/>
                <a:sym typeface="Questrial"/>
              </a:defRPr>
            </a:lvl4pPr>
            <a:lvl5pPr indent="-152400" marL="2057400" rtl="0" algn="l">
              <a:spcBef>
                <a:spcPts val="1000"/>
              </a:spcBef>
              <a:spcAft>
                <a:spcPts val="0"/>
              </a:spcAft>
              <a:buClr>
                <a:schemeClr val="accent1"/>
              </a:buClr>
              <a:buFont typeface="Noto Symbol"/>
              <a:buChar char=""/>
              <a:defRPr sz="1200">
                <a:solidFill>
                  <a:srgbClr val="3F3F3F"/>
                </a:solidFill>
                <a:latin typeface="Questrial"/>
                <a:ea typeface="Questrial"/>
                <a:cs typeface="Questrial"/>
                <a:sym typeface="Questrial"/>
              </a:defRPr>
            </a:lvl5pPr>
            <a:lvl6pPr indent="-152400" marL="2514600" rtl="0" algn="l">
              <a:spcBef>
                <a:spcPts val="1000"/>
              </a:spcBef>
              <a:spcAft>
                <a:spcPts val="0"/>
              </a:spcAft>
              <a:buClr>
                <a:schemeClr val="accent1"/>
              </a:buClr>
              <a:buFont typeface="Noto Symbol"/>
              <a:buChar char=""/>
              <a:defRPr sz="1200">
                <a:solidFill>
                  <a:srgbClr val="3F3F3F"/>
                </a:solidFill>
                <a:latin typeface="Questrial"/>
                <a:ea typeface="Questrial"/>
                <a:cs typeface="Questrial"/>
                <a:sym typeface="Questrial"/>
              </a:defRPr>
            </a:lvl6pPr>
            <a:lvl7pPr indent="-152400" marL="2971800" rtl="0" algn="l">
              <a:spcBef>
                <a:spcPts val="1000"/>
              </a:spcBef>
              <a:spcAft>
                <a:spcPts val="0"/>
              </a:spcAft>
              <a:buClr>
                <a:schemeClr val="accent1"/>
              </a:buClr>
              <a:buFont typeface="Noto Symbol"/>
              <a:buChar char=""/>
              <a:defRPr sz="1200">
                <a:solidFill>
                  <a:srgbClr val="3F3F3F"/>
                </a:solidFill>
                <a:latin typeface="Questrial"/>
                <a:ea typeface="Questrial"/>
                <a:cs typeface="Questrial"/>
                <a:sym typeface="Questrial"/>
              </a:defRPr>
            </a:lvl7pPr>
            <a:lvl8pPr indent="-152400" marL="3429000" rtl="0" algn="l">
              <a:spcBef>
                <a:spcPts val="1000"/>
              </a:spcBef>
              <a:spcAft>
                <a:spcPts val="0"/>
              </a:spcAft>
              <a:buClr>
                <a:schemeClr val="accent1"/>
              </a:buClr>
              <a:buFont typeface="Noto Symbol"/>
              <a:buChar char=""/>
              <a:defRPr sz="1200">
                <a:solidFill>
                  <a:srgbClr val="3F3F3F"/>
                </a:solidFill>
                <a:latin typeface="Questrial"/>
                <a:ea typeface="Questrial"/>
                <a:cs typeface="Questrial"/>
                <a:sym typeface="Questrial"/>
              </a:defRPr>
            </a:lvl8pPr>
            <a:lvl9pPr indent="-152400" marL="3886200" rtl="0" algn="l">
              <a:spcBef>
                <a:spcPts val="1000"/>
              </a:spcBef>
              <a:spcAft>
                <a:spcPts val="0"/>
              </a:spcAft>
              <a:buClr>
                <a:schemeClr val="accent1"/>
              </a:buClr>
              <a:buFont typeface="Noto Symbol"/>
              <a:buChar char=""/>
              <a:defRPr sz="1200">
                <a:solidFill>
                  <a:srgbClr val="3F3F3F"/>
                </a:solidFill>
                <a:latin typeface="Questrial"/>
                <a:ea typeface="Questrial"/>
                <a:cs typeface="Questrial"/>
                <a:sym typeface="Questrial"/>
              </a:defRPr>
            </a:lvl9pPr>
          </a:lstStyle>
          <a:p/>
        </p:txBody>
      </p:sp>
      <p:sp>
        <p:nvSpPr>
          <p:cNvPr id="54" name="Shape 54"/>
          <p:cNvSpPr txBox="1"/>
          <p:nvPr>
            <p:ph idx="10" type="dt"/>
          </p:nvPr>
        </p:nvSpPr>
        <p:spPr>
          <a:xfrm>
            <a:off x="10361611" y="6130437"/>
            <a:ext cx="1146299" cy="370499"/>
          </a:xfrm>
          <a:prstGeom prst="rect">
            <a:avLst/>
          </a:prstGeom>
          <a:noFill/>
          <a:ln>
            <a:noFill/>
          </a:ln>
        </p:spPr>
        <p:txBody>
          <a:bodyPr anchorCtr="0" anchor="ctr" bIns="91425" lIns="91425" rIns="91425" tIns="91425"/>
          <a:lstStyle>
            <a:lvl1pPr indent="0" marL="0" marR="0" rtl="0" algn="r">
              <a:spcBef>
                <a:spcPts val="0"/>
              </a:spcBef>
              <a:defRPr b="0" baseline="0" i="0" sz="900" u="none" cap="none" strike="noStrike">
                <a:solidFill>
                  <a:srgbClr val="888888"/>
                </a:solidFill>
                <a:latin typeface="Questrial"/>
                <a:ea typeface="Questrial"/>
                <a:cs typeface="Questrial"/>
                <a:sym typeface="Questrial"/>
              </a:defRPr>
            </a:lvl1pPr>
            <a:lvl2pPr indent="0" marL="457200" marR="0" rtl="0" algn="l">
              <a:spcBef>
                <a:spcPts val="0"/>
              </a:spcBef>
              <a:defRPr b="0" baseline="0" i="0" sz="1800" u="none" cap="none" strike="noStrike">
                <a:solidFill>
                  <a:schemeClr val="dk1"/>
                </a:solidFill>
                <a:latin typeface="Questrial"/>
                <a:ea typeface="Questrial"/>
                <a:cs typeface="Questrial"/>
                <a:sym typeface="Questrial"/>
              </a:defRPr>
            </a:lvl2pPr>
            <a:lvl3pPr indent="0" marL="914400" marR="0" rtl="0" algn="l">
              <a:spcBef>
                <a:spcPts val="0"/>
              </a:spcBef>
              <a:defRPr b="0" baseline="0" i="0" sz="1800" u="none" cap="none" strike="noStrike">
                <a:solidFill>
                  <a:schemeClr val="dk1"/>
                </a:solidFill>
                <a:latin typeface="Questrial"/>
                <a:ea typeface="Questrial"/>
                <a:cs typeface="Questrial"/>
                <a:sym typeface="Questrial"/>
              </a:defRPr>
            </a:lvl3pPr>
            <a:lvl4pPr indent="0" marL="1371600" marR="0" rtl="0" algn="l">
              <a:spcBef>
                <a:spcPts val="0"/>
              </a:spcBef>
              <a:defRPr b="0" baseline="0" i="0" sz="1800" u="none" cap="none" strike="noStrike">
                <a:solidFill>
                  <a:schemeClr val="dk1"/>
                </a:solidFill>
                <a:latin typeface="Questrial"/>
                <a:ea typeface="Questrial"/>
                <a:cs typeface="Questrial"/>
                <a:sym typeface="Questrial"/>
              </a:defRPr>
            </a:lvl4pPr>
            <a:lvl5pPr indent="0" marL="1828800" marR="0" rtl="0" algn="l">
              <a:spcBef>
                <a:spcPts val="0"/>
              </a:spcBef>
              <a:defRPr b="0" baseline="0" i="0" sz="1800" u="none" cap="none" strike="noStrike">
                <a:solidFill>
                  <a:schemeClr val="dk1"/>
                </a:solidFill>
                <a:latin typeface="Questrial"/>
                <a:ea typeface="Questrial"/>
                <a:cs typeface="Questrial"/>
                <a:sym typeface="Questrial"/>
              </a:defRPr>
            </a:lvl5pPr>
            <a:lvl6pPr indent="0" marL="2286000" marR="0" rtl="0" algn="l">
              <a:spcBef>
                <a:spcPts val="0"/>
              </a:spcBef>
              <a:defRPr b="0" baseline="0" i="0" sz="1800" u="none" cap="none" strike="noStrike">
                <a:solidFill>
                  <a:schemeClr val="dk1"/>
                </a:solidFill>
                <a:latin typeface="Questrial"/>
                <a:ea typeface="Questrial"/>
                <a:cs typeface="Questrial"/>
                <a:sym typeface="Questrial"/>
              </a:defRPr>
            </a:lvl6pPr>
            <a:lvl7pPr indent="0" marL="2743200" marR="0" rtl="0" algn="l">
              <a:spcBef>
                <a:spcPts val="0"/>
              </a:spcBef>
              <a:defRPr b="0" baseline="0" i="0" sz="1800" u="none" cap="none" strike="noStrike">
                <a:solidFill>
                  <a:schemeClr val="dk1"/>
                </a:solidFill>
                <a:latin typeface="Questrial"/>
                <a:ea typeface="Questrial"/>
                <a:cs typeface="Questrial"/>
                <a:sym typeface="Questrial"/>
              </a:defRPr>
            </a:lvl7pPr>
            <a:lvl8pPr indent="0" marL="3200400" marR="0" rtl="0" algn="l">
              <a:spcBef>
                <a:spcPts val="0"/>
              </a:spcBef>
              <a:defRPr b="0" baseline="0" i="0" sz="1800" u="none" cap="none" strike="noStrike">
                <a:solidFill>
                  <a:schemeClr val="dk1"/>
                </a:solidFill>
                <a:latin typeface="Questrial"/>
                <a:ea typeface="Questrial"/>
                <a:cs typeface="Questrial"/>
                <a:sym typeface="Questrial"/>
              </a:defRPr>
            </a:lvl8pPr>
            <a:lvl9pPr indent="0" marL="3657600" marR="0" rtl="0" algn="l">
              <a:spcBef>
                <a:spcPts val="0"/>
              </a:spcBef>
              <a:defRPr b="0" baseline="0" i="0" sz="1800" u="none" cap="none" strike="noStrike">
                <a:solidFill>
                  <a:schemeClr val="dk1"/>
                </a:solidFill>
                <a:latin typeface="Questrial"/>
                <a:ea typeface="Questrial"/>
                <a:cs typeface="Questrial"/>
                <a:sym typeface="Questrial"/>
              </a:defRPr>
            </a:lvl9pPr>
          </a:lstStyle>
          <a:p/>
        </p:txBody>
      </p:sp>
      <p:sp>
        <p:nvSpPr>
          <p:cNvPr id="55" name="Shape 55"/>
          <p:cNvSpPr txBox="1"/>
          <p:nvPr>
            <p:ph idx="11" type="ftr"/>
          </p:nvPr>
        </p:nvSpPr>
        <p:spPr>
          <a:xfrm>
            <a:off x="2589211" y="6135807"/>
            <a:ext cx="7619999" cy="365099"/>
          </a:xfrm>
          <a:prstGeom prst="rect">
            <a:avLst/>
          </a:prstGeom>
          <a:noFill/>
          <a:ln>
            <a:noFill/>
          </a:ln>
        </p:spPr>
        <p:txBody>
          <a:bodyPr anchorCtr="0" anchor="ctr" bIns="91425" lIns="91425" rIns="91425" tIns="91425"/>
          <a:lstStyle>
            <a:lvl1pPr indent="0" marL="0" marR="0" rtl="0" algn="l">
              <a:spcBef>
                <a:spcPts val="0"/>
              </a:spcBef>
              <a:defRPr b="0" baseline="0" i="0" sz="900" u="none" cap="none" strike="noStrike">
                <a:solidFill>
                  <a:srgbClr val="888888"/>
                </a:solidFill>
                <a:latin typeface="Questrial"/>
                <a:ea typeface="Questrial"/>
                <a:cs typeface="Questrial"/>
                <a:sym typeface="Questrial"/>
              </a:defRPr>
            </a:lvl1pPr>
            <a:lvl2pPr indent="0" marL="457200" marR="0" rtl="0" algn="l">
              <a:spcBef>
                <a:spcPts val="0"/>
              </a:spcBef>
              <a:defRPr b="0" baseline="0" i="0" sz="1800" u="none" cap="none" strike="noStrike">
                <a:solidFill>
                  <a:schemeClr val="dk1"/>
                </a:solidFill>
                <a:latin typeface="Questrial"/>
                <a:ea typeface="Questrial"/>
                <a:cs typeface="Questrial"/>
                <a:sym typeface="Questrial"/>
              </a:defRPr>
            </a:lvl2pPr>
            <a:lvl3pPr indent="0" marL="914400" marR="0" rtl="0" algn="l">
              <a:spcBef>
                <a:spcPts val="0"/>
              </a:spcBef>
              <a:defRPr b="0" baseline="0" i="0" sz="1800" u="none" cap="none" strike="noStrike">
                <a:solidFill>
                  <a:schemeClr val="dk1"/>
                </a:solidFill>
                <a:latin typeface="Questrial"/>
                <a:ea typeface="Questrial"/>
                <a:cs typeface="Questrial"/>
                <a:sym typeface="Questrial"/>
              </a:defRPr>
            </a:lvl3pPr>
            <a:lvl4pPr indent="0" marL="1371600" marR="0" rtl="0" algn="l">
              <a:spcBef>
                <a:spcPts val="0"/>
              </a:spcBef>
              <a:defRPr b="0" baseline="0" i="0" sz="1800" u="none" cap="none" strike="noStrike">
                <a:solidFill>
                  <a:schemeClr val="dk1"/>
                </a:solidFill>
                <a:latin typeface="Questrial"/>
                <a:ea typeface="Questrial"/>
                <a:cs typeface="Questrial"/>
                <a:sym typeface="Questrial"/>
              </a:defRPr>
            </a:lvl4pPr>
            <a:lvl5pPr indent="0" marL="1828800" marR="0" rtl="0" algn="l">
              <a:spcBef>
                <a:spcPts val="0"/>
              </a:spcBef>
              <a:defRPr b="0" baseline="0" i="0" sz="1800" u="none" cap="none" strike="noStrike">
                <a:solidFill>
                  <a:schemeClr val="dk1"/>
                </a:solidFill>
                <a:latin typeface="Questrial"/>
                <a:ea typeface="Questrial"/>
                <a:cs typeface="Questrial"/>
                <a:sym typeface="Questrial"/>
              </a:defRPr>
            </a:lvl5pPr>
            <a:lvl6pPr indent="0" marL="2286000" marR="0" rtl="0" algn="l">
              <a:spcBef>
                <a:spcPts val="0"/>
              </a:spcBef>
              <a:defRPr b="0" baseline="0" i="0" sz="1800" u="none" cap="none" strike="noStrike">
                <a:solidFill>
                  <a:schemeClr val="dk1"/>
                </a:solidFill>
                <a:latin typeface="Questrial"/>
                <a:ea typeface="Questrial"/>
                <a:cs typeface="Questrial"/>
                <a:sym typeface="Questrial"/>
              </a:defRPr>
            </a:lvl6pPr>
            <a:lvl7pPr indent="0" marL="2743200" marR="0" rtl="0" algn="l">
              <a:spcBef>
                <a:spcPts val="0"/>
              </a:spcBef>
              <a:defRPr b="0" baseline="0" i="0" sz="1800" u="none" cap="none" strike="noStrike">
                <a:solidFill>
                  <a:schemeClr val="dk1"/>
                </a:solidFill>
                <a:latin typeface="Questrial"/>
                <a:ea typeface="Questrial"/>
                <a:cs typeface="Questrial"/>
                <a:sym typeface="Questrial"/>
              </a:defRPr>
            </a:lvl7pPr>
            <a:lvl8pPr indent="0" marL="3200400" marR="0" rtl="0" algn="l">
              <a:spcBef>
                <a:spcPts val="0"/>
              </a:spcBef>
              <a:defRPr b="0" baseline="0" i="0" sz="1800" u="none" cap="none" strike="noStrike">
                <a:solidFill>
                  <a:schemeClr val="dk1"/>
                </a:solidFill>
                <a:latin typeface="Questrial"/>
                <a:ea typeface="Questrial"/>
                <a:cs typeface="Questrial"/>
                <a:sym typeface="Questrial"/>
              </a:defRPr>
            </a:lvl8pPr>
            <a:lvl9pPr indent="0" marL="3657600" marR="0" rtl="0" algn="l">
              <a:spcBef>
                <a:spcPts val="0"/>
              </a:spcBef>
              <a:defRPr b="0" baseline="0" i="0" sz="1800" u="none" cap="none" strike="noStrike">
                <a:solidFill>
                  <a:schemeClr val="dk1"/>
                </a:solidFill>
                <a:latin typeface="Questrial"/>
                <a:ea typeface="Questrial"/>
                <a:cs typeface="Questrial"/>
                <a:sym typeface="Questrial"/>
              </a:defRPr>
            </a:lvl9pPr>
          </a:lstStyle>
          <a:p/>
        </p:txBody>
      </p:sp>
      <p:sp>
        <p:nvSpPr>
          <p:cNvPr id="56" name="Shape 56"/>
          <p:cNvSpPr/>
          <p:nvPr/>
        </p:nvSpPr>
        <p:spPr>
          <a:xfrm flipH="1" rot="10800000">
            <a:off x="-4188" y="714371"/>
            <a:ext cx="1588528" cy="507300"/>
          </a:xfrm>
          <a:custGeom>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rIns="91425" tIns="91425">
            <a:noAutofit/>
          </a:bodyPr>
          <a:lstStyle/>
          <a:p>
            <a:pPr>
              <a:spcBef>
                <a:spcPts val="0"/>
              </a:spcBef>
              <a:buNone/>
            </a:pPr>
            <a:r>
              <a:t/>
            </a:r>
            <a:endParaRPr/>
          </a:p>
        </p:txBody>
      </p:sp>
      <p:sp>
        <p:nvSpPr>
          <p:cNvPr id="57" name="Shape 57"/>
          <p:cNvSpPr txBox="1"/>
          <p:nvPr>
            <p:ph idx="12" type="sldNum"/>
          </p:nvPr>
        </p:nvSpPr>
        <p:spPr>
          <a:xfrm>
            <a:off x="531812" y="787781"/>
            <a:ext cx="779700" cy="365099"/>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s-MX" sz="2000" u="none" cap="none" strike="noStrike">
                <a:solidFill>
                  <a:srgbClr val="FEFFFF"/>
                </a:solidFill>
                <a:latin typeface="Questrial"/>
                <a:ea typeface="Questrial"/>
                <a:cs typeface="Questrial"/>
                <a:sym typeface="Questria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Title">
    <p:bg>
      <p:bgPr>
        <a:solidFill>
          <a:schemeClr val="dk1"/>
        </a:solidFill>
      </p:bgPr>
    </p:bg>
    <p:spTree>
      <p:nvGrpSpPr>
        <p:cNvPr id="13" name="Shape 13"/>
        <p:cNvGrpSpPr/>
        <p:nvPr/>
      </p:nvGrpSpPr>
      <p:grpSpPr>
        <a:xfrm>
          <a:off x="0" y="0"/>
          <a:ext cx="0" cy="0"/>
          <a:chOff x="0" y="0"/>
          <a:chExt cx="0" cy="0"/>
        </a:xfrm>
      </p:grpSpPr>
      <p:sp>
        <p:nvSpPr>
          <p:cNvPr id="14" name="Shape 14"/>
          <p:cNvSpPr txBox="1"/>
          <p:nvPr>
            <p:ph type="title"/>
          </p:nvPr>
        </p:nvSpPr>
        <p:spPr>
          <a:xfrm>
            <a:off x="3737000" y="1070000"/>
            <a:ext cx="4718100" cy="4718100"/>
          </a:xfrm>
          <a:prstGeom prst="rect">
            <a:avLst/>
          </a:prstGeom>
          <a:solidFill>
            <a:srgbClr val="FFFFFF"/>
          </a:solidFill>
        </p:spPr>
        <p:txBody>
          <a:bodyPr anchorCtr="0" anchor="ctr" bIns="121900" lIns="121900" rIns="121900" tIns="121900"/>
          <a:lstStyle>
            <a:lvl1pPr rtl="0" algn="ctr">
              <a:spcBef>
                <a:spcPts val="0"/>
              </a:spcBef>
              <a:buSzPct val="100000"/>
              <a:defRPr sz="6400"/>
            </a:lvl1pPr>
            <a:lvl2pPr rtl="0" algn="ctr">
              <a:spcBef>
                <a:spcPts val="0"/>
              </a:spcBef>
              <a:buSzPct val="100000"/>
              <a:defRPr sz="6400"/>
            </a:lvl2pPr>
            <a:lvl3pPr rtl="0" algn="ctr">
              <a:spcBef>
                <a:spcPts val="0"/>
              </a:spcBef>
              <a:buSzPct val="100000"/>
              <a:defRPr sz="6400"/>
            </a:lvl3pPr>
            <a:lvl4pPr rtl="0" algn="ctr">
              <a:spcBef>
                <a:spcPts val="0"/>
              </a:spcBef>
              <a:buSzPct val="100000"/>
              <a:defRPr sz="6400"/>
            </a:lvl4pPr>
            <a:lvl5pPr rtl="0" algn="ctr">
              <a:spcBef>
                <a:spcPts val="0"/>
              </a:spcBef>
              <a:buSzPct val="100000"/>
              <a:defRPr sz="6400"/>
            </a:lvl5pPr>
            <a:lvl6pPr rtl="0" algn="ctr">
              <a:spcBef>
                <a:spcPts val="0"/>
              </a:spcBef>
              <a:buSzPct val="100000"/>
              <a:defRPr sz="6400"/>
            </a:lvl6pPr>
            <a:lvl7pPr rtl="0" algn="ctr">
              <a:spcBef>
                <a:spcPts val="0"/>
              </a:spcBef>
              <a:buSzPct val="100000"/>
              <a:defRPr sz="6400"/>
            </a:lvl7pPr>
            <a:lvl8pPr rtl="0" algn="ctr">
              <a:spcBef>
                <a:spcPts val="0"/>
              </a:spcBef>
              <a:buSzPct val="100000"/>
              <a:defRPr sz="6400"/>
            </a:lvl8pPr>
            <a:lvl9pPr rtl="0" algn="ctr">
              <a:spcBef>
                <a:spcPts val="0"/>
              </a:spcBef>
              <a:buSzPct val="100000"/>
              <a:defRPr sz="6400"/>
            </a:lvl9pPr>
          </a:lstStyle>
          <a:p/>
        </p:txBody>
      </p:sp>
      <p:sp>
        <p:nvSpPr>
          <p:cNvPr id="15" name="Shape 15"/>
          <p:cNvSpPr txBox="1"/>
          <p:nvPr>
            <p:ph idx="12" type="sldNum"/>
          </p:nvPr>
        </p:nvSpPr>
        <p:spPr>
          <a:xfrm>
            <a:off x="11296610" y="6217622"/>
            <a:ext cx="731700" cy="524699"/>
          </a:xfrm>
          <a:prstGeom prst="rect">
            <a:avLst/>
          </a:prstGeom>
        </p:spPr>
        <p:txBody>
          <a:bodyPr anchorCtr="0" anchor="ctr" bIns="121900" lIns="121900" rIns="121900" tIns="121900">
            <a:noAutofit/>
          </a:bodyPr>
          <a:lstStyle/>
          <a:p>
            <a:pPr lvl="0" rtl="0">
              <a:spcBef>
                <a:spcPts val="0"/>
              </a:spcBef>
              <a:buNone/>
            </a:pPr>
            <a:fld id="{00000000-1234-1234-1234-123412341234}" type="slidenum">
              <a:rPr lang="es-MX"/>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415600" y="390466"/>
            <a:ext cx="11360700" cy="1068000"/>
          </a:xfrm>
          <a:prstGeom prst="rect">
            <a:avLst/>
          </a:prstGeom>
        </p:spPr>
        <p:txBody>
          <a:bodyPr anchorCtr="0" anchor="t" bIns="121900" lIns="121900" rIns="121900" tIns="12190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8" name="Shape 18"/>
          <p:cNvSpPr txBox="1"/>
          <p:nvPr>
            <p:ph idx="1" type="body"/>
          </p:nvPr>
        </p:nvSpPr>
        <p:spPr>
          <a:xfrm>
            <a:off x="415600" y="1638233"/>
            <a:ext cx="11360700" cy="4453500"/>
          </a:xfrm>
          <a:prstGeom prst="rect">
            <a:avLst/>
          </a:prstGeom>
        </p:spPr>
        <p:txBody>
          <a:bodyPr anchorCtr="0" anchor="t" bIns="121900" lIns="121900" rIns="121900" tIns="12190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9" name="Shape 19"/>
          <p:cNvSpPr txBox="1"/>
          <p:nvPr>
            <p:ph idx="12" type="sldNum"/>
          </p:nvPr>
        </p:nvSpPr>
        <p:spPr>
          <a:xfrm>
            <a:off x="11296610" y="6217622"/>
            <a:ext cx="731700" cy="524699"/>
          </a:xfrm>
          <a:prstGeom prst="rect">
            <a:avLst/>
          </a:prstGeom>
        </p:spPr>
        <p:txBody>
          <a:bodyPr anchorCtr="0" anchor="ctr" bIns="121900" lIns="121900" rIns="121900" tIns="121900">
            <a:noAutofit/>
          </a:bodyPr>
          <a:lstStyle/>
          <a:p>
            <a:pPr lvl="0" rtl="0">
              <a:spcBef>
                <a:spcPts val="0"/>
              </a:spcBef>
              <a:buNone/>
            </a:pPr>
            <a:fld id="{00000000-1234-1234-1234-123412341234}" type="slidenum">
              <a:rPr lang="es-MX"/>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415600" y="390466"/>
            <a:ext cx="11360700" cy="1068000"/>
          </a:xfrm>
          <a:prstGeom prst="rect">
            <a:avLst/>
          </a:prstGeom>
        </p:spPr>
        <p:txBody>
          <a:bodyPr anchorCtr="0" anchor="t" bIns="121900" lIns="121900" rIns="121900" tIns="12190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2" name="Shape 22"/>
          <p:cNvSpPr txBox="1"/>
          <p:nvPr>
            <p:ph idx="1" type="body"/>
          </p:nvPr>
        </p:nvSpPr>
        <p:spPr>
          <a:xfrm>
            <a:off x="415600" y="1638233"/>
            <a:ext cx="5333099" cy="4453500"/>
          </a:xfrm>
          <a:prstGeom prst="rect">
            <a:avLst/>
          </a:prstGeom>
        </p:spPr>
        <p:txBody>
          <a:bodyPr anchorCtr="0" anchor="t" bIns="121900" lIns="121900" rIns="121900" tIns="121900"/>
          <a:lstStyle>
            <a:lvl1pPr rtl="0">
              <a:spcBef>
                <a:spcPts val="0"/>
              </a:spcBef>
              <a:buSzPct val="100000"/>
              <a:defRPr sz="1900"/>
            </a:lvl1pPr>
            <a:lvl2pPr rtl="0">
              <a:spcBef>
                <a:spcPts val="0"/>
              </a:spcBef>
              <a:buSzPct val="100000"/>
              <a:defRPr sz="1600"/>
            </a:lvl2pPr>
            <a:lvl3pPr rtl="0">
              <a:spcBef>
                <a:spcPts val="0"/>
              </a:spcBef>
              <a:buSzPct val="100000"/>
              <a:defRPr sz="1600"/>
            </a:lvl3pPr>
            <a:lvl4pPr rtl="0">
              <a:spcBef>
                <a:spcPts val="0"/>
              </a:spcBef>
              <a:buSzPct val="100000"/>
              <a:defRPr sz="1600"/>
            </a:lvl4pPr>
            <a:lvl5pPr rtl="0">
              <a:spcBef>
                <a:spcPts val="0"/>
              </a:spcBef>
              <a:buSzPct val="100000"/>
              <a:defRPr sz="1600"/>
            </a:lvl5pPr>
            <a:lvl6pPr rtl="0">
              <a:spcBef>
                <a:spcPts val="0"/>
              </a:spcBef>
              <a:buSzPct val="100000"/>
              <a:defRPr sz="1600"/>
            </a:lvl6pPr>
            <a:lvl7pPr rtl="0">
              <a:spcBef>
                <a:spcPts val="0"/>
              </a:spcBef>
              <a:buSzPct val="100000"/>
              <a:defRPr sz="1600"/>
            </a:lvl7pPr>
            <a:lvl8pPr rtl="0">
              <a:spcBef>
                <a:spcPts val="0"/>
              </a:spcBef>
              <a:buSzPct val="100000"/>
              <a:defRPr sz="1600"/>
            </a:lvl8pPr>
            <a:lvl9pPr rtl="0">
              <a:spcBef>
                <a:spcPts val="0"/>
              </a:spcBef>
              <a:buSzPct val="100000"/>
              <a:defRPr sz="1600"/>
            </a:lvl9pPr>
          </a:lstStyle>
          <a:p/>
        </p:txBody>
      </p:sp>
      <p:sp>
        <p:nvSpPr>
          <p:cNvPr id="23" name="Shape 23"/>
          <p:cNvSpPr txBox="1"/>
          <p:nvPr>
            <p:ph idx="2" type="body"/>
          </p:nvPr>
        </p:nvSpPr>
        <p:spPr>
          <a:xfrm>
            <a:off x="6443200" y="1638233"/>
            <a:ext cx="5333099" cy="4453500"/>
          </a:xfrm>
          <a:prstGeom prst="rect">
            <a:avLst/>
          </a:prstGeom>
        </p:spPr>
        <p:txBody>
          <a:bodyPr anchorCtr="0" anchor="t" bIns="121900" lIns="121900" rIns="121900" tIns="121900"/>
          <a:lstStyle>
            <a:lvl1pPr rtl="0">
              <a:spcBef>
                <a:spcPts val="0"/>
              </a:spcBef>
              <a:buSzPct val="100000"/>
              <a:defRPr sz="1900"/>
            </a:lvl1pPr>
            <a:lvl2pPr rtl="0">
              <a:spcBef>
                <a:spcPts val="0"/>
              </a:spcBef>
              <a:buSzPct val="100000"/>
              <a:defRPr sz="1600"/>
            </a:lvl2pPr>
            <a:lvl3pPr rtl="0">
              <a:spcBef>
                <a:spcPts val="0"/>
              </a:spcBef>
              <a:buSzPct val="100000"/>
              <a:defRPr sz="1600"/>
            </a:lvl3pPr>
            <a:lvl4pPr rtl="0">
              <a:spcBef>
                <a:spcPts val="0"/>
              </a:spcBef>
              <a:buSzPct val="100000"/>
              <a:defRPr sz="1600"/>
            </a:lvl4pPr>
            <a:lvl5pPr rtl="0">
              <a:spcBef>
                <a:spcPts val="0"/>
              </a:spcBef>
              <a:buSzPct val="100000"/>
              <a:defRPr sz="1600"/>
            </a:lvl5pPr>
            <a:lvl6pPr rtl="0">
              <a:spcBef>
                <a:spcPts val="0"/>
              </a:spcBef>
              <a:buSzPct val="100000"/>
              <a:defRPr sz="1600"/>
            </a:lvl6pPr>
            <a:lvl7pPr rtl="0">
              <a:spcBef>
                <a:spcPts val="0"/>
              </a:spcBef>
              <a:buSzPct val="100000"/>
              <a:defRPr sz="1600"/>
            </a:lvl7pPr>
            <a:lvl8pPr rtl="0">
              <a:spcBef>
                <a:spcPts val="0"/>
              </a:spcBef>
              <a:buSzPct val="100000"/>
              <a:defRPr sz="1600"/>
            </a:lvl8pPr>
            <a:lvl9pPr rtl="0">
              <a:spcBef>
                <a:spcPts val="0"/>
              </a:spcBef>
              <a:buSzPct val="100000"/>
              <a:defRPr sz="1600"/>
            </a:lvl9pPr>
          </a:lstStyle>
          <a:p/>
        </p:txBody>
      </p:sp>
      <p:sp>
        <p:nvSpPr>
          <p:cNvPr id="24" name="Shape 24"/>
          <p:cNvSpPr txBox="1"/>
          <p:nvPr>
            <p:ph idx="12" type="sldNum"/>
          </p:nvPr>
        </p:nvSpPr>
        <p:spPr>
          <a:xfrm>
            <a:off x="11296610" y="6217622"/>
            <a:ext cx="731700" cy="524699"/>
          </a:xfrm>
          <a:prstGeom prst="rect">
            <a:avLst/>
          </a:prstGeom>
        </p:spPr>
        <p:txBody>
          <a:bodyPr anchorCtr="0" anchor="ctr" bIns="121900" lIns="121900" rIns="121900" tIns="121900">
            <a:noAutofit/>
          </a:bodyPr>
          <a:lstStyle/>
          <a:p>
            <a:pPr lvl="0" rtl="0">
              <a:spcBef>
                <a:spcPts val="0"/>
              </a:spcBef>
              <a:buNone/>
            </a:pPr>
            <a:fld id="{00000000-1234-1234-1234-123412341234}" type="slidenum">
              <a:rPr lang="es-MX"/>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406400" y="412466"/>
            <a:ext cx="11383500" cy="997500"/>
          </a:xfrm>
          <a:prstGeom prst="rect">
            <a:avLst/>
          </a:prstGeom>
        </p:spPr>
        <p:txBody>
          <a:bodyPr anchorCtr="0" anchor="t" bIns="121900" lIns="121900" rIns="121900" tIns="121900"/>
          <a:lstStyle>
            <a:lvl1pPr rtl="0">
              <a:spcBef>
                <a:spcPts val="0"/>
              </a:spcBef>
              <a:buSzPct val="100000"/>
              <a:defRPr sz="5300"/>
            </a:lvl1pPr>
            <a:lvl2pPr rtl="0">
              <a:spcBef>
                <a:spcPts val="0"/>
              </a:spcBef>
              <a:buSzPct val="100000"/>
              <a:defRPr sz="5300"/>
            </a:lvl2pPr>
            <a:lvl3pPr rtl="0">
              <a:spcBef>
                <a:spcPts val="0"/>
              </a:spcBef>
              <a:buSzPct val="100000"/>
              <a:defRPr sz="5300"/>
            </a:lvl3pPr>
            <a:lvl4pPr rtl="0">
              <a:spcBef>
                <a:spcPts val="0"/>
              </a:spcBef>
              <a:buSzPct val="100000"/>
              <a:defRPr sz="5300"/>
            </a:lvl4pPr>
            <a:lvl5pPr rtl="0">
              <a:spcBef>
                <a:spcPts val="0"/>
              </a:spcBef>
              <a:buSzPct val="100000"/>
              <a:defRPr sz="5300"/>
            </a:lvl5pPr>
            <a:lvl6pPr rtl="0">
              <a:spcBef>
                <a:spcPts val="0"/>
              </a:spcBef>
              <a:buSzPct val="100000"/>
              <a:defRPr sz="5300"/>
            </a:lvl6pPr>
            <a:lvl7pPr rtl="0">
              <a:spcBef>
                <a:spcPts val="0"/>
              </a:spcBef>
              <a:buSzPct val="100000"/>
              <a:defRPr sz="5300"/>
            </a:lvl7pPr>
            <a:lvl8pPr rtl="0">
              <a:spcBef>
                <a:spcPts val="0"/>
              </a:spcBef>
              <a:buSzPct val="100000"/>
              <a:defRPr sz="5300"/>
            </a:lvl8pPr>
            <a:lvl9pPr rtl="0">
              <a:spcBef>
                <a:spcPts val="0"/>
              </a:spcBef>
              <a:buSzPct val="100000"/>
              <a:defRPr sz="5300"/>
            </a:lvl9pPr>
          </a:lstStyle>
          <a:p/>
        </p:txBody>
      </p:sp>
      <p:sp>
        <p:nvSpPr>
          <p:cNvPr id="27" name="Shape 27"/>
          <p:cNvSpPr txBox="1"/>
          <p:nvPr>
            <p:ph idx="12" type="sldNum"/>
          </p:nvPr>
        </p:nvSpPr>
        <p:spPr>
          <a:xfrm>
            <a:off x="11296610" y="6217622"/>
            <a:ext cx="731700" cy="524699"/>
          </a:xfrm>
          <a:prstGeom prst="rect">
            <a:avLst/>
          </a:prstGeom>
        </p:spPr>
        <p:txBody>
          <a:bodyPr anchorCtr="0" anchor="ctr" bIns="121900" lIns="121900" rIns="121900" tIns="121900">
            <a:noAutofit/>
          </a:bodyPr>
          <a:lstStyle/>
          <a:p>
            <a:pPr lvl="0" rtl="0">
              <a:spcBef>
                <a:spcPts val="0"/>
              </a:spcBef>
              <a:buNone/>
            </a:pPr>
            <a:fld id="{00000000-1234-1234-1234-123412341234}" type="slidenum">
              <a:rPr lang="es-MX"/>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415600" y="740800"/>
            <a:ext cx="3744000" cy="1007700"/>
          </a:xfrm>
          <a:prstGeom prst="rect">
            <a:avLst/>
          </a:prstGeom>
        </p:spPr>
        <p:txBody>
          <a:bodyPr anchorCtr="0" anchor="b" bIns="121900" lIns="121900" rIns="121900" tIns="121900"/>
          <a:lstStyle>
            <a:lvl1pPr rtl="0">
              <a:spcBef>
                <a:spcPts val="0"/>
              </a:spcBef>
              <a:buSzPct val="100000"/>
              <a:defRPr sz="4000"/>
            </a:lvl1pPr>
            <a:lvl2pPr rtl="0">
              <a:spcBef>
                <a:spcPts val="0"/>
              </a:spcBef>
              <a:buSzPct val="100000"/>
              <a:defRPr sz="4000"/>
            </a:lvl2pPr>
            <a:lvl3pPr rtl="0">
              <a:spcBef>
                <a:spcPts val="0"/>
              </a:spcBef>
              <a:buSzPct val="100000"/>
              <a:defRPr sz="4000"/>
            </a:lvl3pPr>
            <a:lvl4pPr rtl="0">
              <a:spcBef>
                <a:spcPts val="0"/>
              </a:spcBef>
              <a:buSzPct val="100000"/>
              <a:defRPr sz="4000"/>
            </a:lvl4pPr>
            <a:lvl5pPr rtl="0">
              <a:spcBef>
                <a:spcPts val="0"/>
              </a:spcBef>
              <a:buSzPct val="100000"/>
              <a:defRPr sz="4000"/>
            </a:lvl5pPr>
            <a:lvl6pPr rtl="0">
              <a:spcBef>
                <a:spcPts val="0"/>
              </a:spcBef>
              <a:buSzPct val="100000"/>
              <a:defRPr sz="4000"/>
            </a:lvl6pPr>
            <a:lvl7pPr rtl="0">
              <a:spcBef>
                <a:spcPts val="0"/>
              </a:spcBef>
              <a:buSzPct val="100000"/>
              <a:defRPr sz="4000"/>
            </a:lvl7pPr>
            <a:lvl8pPr rtl="0">
              <a:spcBef>
                <a:spcPts val="0"/>
              </a:spcBef>
              <a:buSzPct val="100000"/>
              <a:defRPr sz="4000"/>
            </a:lvl8pPr>
            <a:lvl9pPr rtl="0">
              <a:spcBef>
                <a:spcPts val="0"/>
              </a:spcBef>
              <a:buSzPct val="100000"/>
              <a:defRPr sz="4000"/>
            </a:lvl9pPr>
          </a:lstStyle>
          <a:p/>
        </p:txBody>
      </p:sp>
      <p:sp>
        <p:nvSpPr>
          <p:cNvPr id="30" name="Shape 30"/>
          <p:cNvSpPr txBox="1"/>
          <p:nvPr>
            <p:ph idx="1" type="body"/>
          </p:nvPr>
        </p:nvSpPr>
        <p:spPr>
          <a:xfrm>
            <a:off x="415600" y="1852800"/>
            <a:ext cx="3744000" cy="4239300"/>
          </a:xfrm>
          <a:prstGeom prst="rect">
            <a:avLst/>
          </a:prstGeom>
        </p:spPr>
        <p:txBody>
          <a:bodyPr anchorCtr="0" anchor="t" bIns="121900" lIns="121900" rIns="121900" tIns="121900"/>
          <a:lstStyle>
            <a:lvl1pPr rtl="0">
              <a:spcBef>
                <a:spcPts val="0"/>
              </a:spcBef>
              <a:buSzPct val="100000"/>
              <a:defRPr sz="1600"/>
            </a:lvl1pPr>
            <a:lvl2pPr rtl="0">
              <a:spcBef>
                <a:spcPts val="0"/>
              </a:spcBef>
              <a:buSzPct val="100000"/>
              <a:defRPr sz="1600"/>
            </a:lvl2pPr>
            <a:lvl3pPr rtl="0">
              <a:spcBef>
                <a:spcPts val="0"/>
              </a:spcBef>
              <a:buSzPct val="100000"/>
              <a:defRPr sz="1600"/>
            </a:lvl3pPr>
            <a:lvl4pPr rtl="0">
              <a:spcBef>
                <a:spcPts val="0"/>
              </a:spcBef>
              <a:buSzPct val="100000"/>
              <a:defRPr sz="1600"/>
            </a:lvl4pPr>
            <a:lvl5pPr rtl="0">
              <a:spcBef>
                <a:spcPts val="0"/>
              </a:spcBef>
              <a:buSzPct val="100000"/>
              <a:defRPr sz="1600"/>
            </a:lvl5pPr>
            <a:lvl6pPr rtl="0">
              <a:spcBef>
                <a:spcPts val="0"/>
              </a:spcBef>
              <a:buSzPct val="100000"/>
              <a:defRPr sz="1600"/>
            </a:lvl6pPr>
            <a:lvl7pPr rtl="0">
              <a:spcBef>
                <a:spcPts val="0"/>
              </a:spcBef>
              <a:buSzPct val="100000"/>
              <a:defRPr sz="1600"/>
            </a:lvl7pPr>
            <a:lvl8pPr rtl="0">
              <a:spcBef>
                <a:spcPts val="0"/>
              </a:spcBef>
              <a:buSzPct val="100000"/>
              <a:defRPr sz="1600"/>
            </a:lvl8pPr>
            <a:lvl9pPr rtl="0">
              <a:spcBef>
                <a:spcPts val="0"/>
              </a:spcBef>
              <a:buSzPct val="100000"/>
              <a:defRPr sz="1600"/>
            </a:lvl9pPr>
          </a:lstStyle>
          <a:p/>
        </p:txBody>
      </p:sp>
      <p:sp>
        <p:nvSpPr>
          <p:cNvPr id="31" name="Shape 31"/>
          <p:cNvSpPr txBox="1"/>
          <p:nvPr>
            <p:ph idx="12" type="sldNum"/>
          </p:nvPr>
        </p:nvSpPr>
        <p:spPr>
          <a:xfrm>
            <a:off x="11296610" y="6217622"/>
            <a:ext cx="731700" cy="524699"/>
          </a:xfrm>
          <a:prstGeom prst="rect">
            <a:avLst/>
          </a:prstGeom>
        </p:spPr>
        <p:txBody>
          <a:bodyPr anchorCtr="0" anchor="ctr" bIns="121900" lIns="121900" rIns="121900" tIns="121900">
            <a:noAutofit/>
          </a:bodyPr>
          <a:lstStyle/>
          <a:p>
            <a:pPr lvl="0" rtl="0">
              <a:spcBef>
                <a:spcPts val="0"/>
              </a:spcBef>
              <a:buNone/>
            </a:pPr>
            <a:fld id="{00000000-1234-1234-1234-123412341234}" type="slidenum">
              <a:rPr lang="es-MX"/>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accent4"/>
        </a:solidFill>
      </p:bgPr>
    </p:bg>
    <p:spTree>
      <p:nvGrpSpPr>
        <p:cNvPr id="32" name="Shape 32"/>
        <p:cNvGrpSpPr/>
        <p:nvPr/>
      </p:nvGrpSpPr>
      <p:grpSpPr>
        <a:xfrm>
          <a:off x="0" y="0"/>
          <a:ext cx="0" cy="0"/>
          <a:chOff x="0" y="0"/>
          <a:chExt cx="0" cy="0"/>
        </a:xfrm>
      </p:grpSpPr>
      <p:sp>
        <p:nvSpPr>
          <p:cNvPr id="33" name="Shape 33"/>
          <p:cNvSpPr txBox="1"/>
          <p:nvPr>
            <p:ph type="title"/>
          </p:nvPr>
        </p:nvSpPr>
        <p:spPr>
          <a:xfrm>
            <a:off x="653666" y="701800"/>
            <a:ext cx="7491600" cy="5454299"/>
          </a:xfrm>
          <a:prstGeom prst="rect">
            <a:avLst/>
          </a:prstGeom>
        </p:spPr>
        <p:txBody>
          <a:bodyPr anchorCtr="0" anchor="ctr" bIns="121900" lIns="121900" rIns="121900" tIns="121900"/>
          <a:lstStyle>
            <a:lvl1pPr rtl="0">
              <a:spcBef>
                <a:spcPts val="0"/>
              </a:spcBef>
              <a:buClr>
                <a:schemeClr val="lt1"/>
              </a:buClr>
              <a:buSzPct val="100000"/>
              <a:defRPr sz="8000">
                <a:solidFill>
                  <a:schemeClr val="lt1"/>
                </a:solidFill>
              </a:defRPr>
            </a:lvl1pPr>
            <a:lvl2pPr rtl="0">
              <a:spcBef>
                <a:spcPts val="0"/>
              </a:spcBef>
              <a:buClr>
                <a:schemeClr val="lt1"/>
              </a:buClr>
              <a:buSzPct val="100000"/>
              <a:defRPr sz="8000">
                <a:solidFill>
                  <a:schemeClr val="lt1"/>
                </a:solidFill>
              </a:defRPr>
            </a:lvl2pPr>
            <a:lvl3pPr rtl="0">
              <a:spcBef>
                <a:spcPts val="0"/>
              </a:spcBef>
              <a:buClr>
                <a:schemeClr val="lt1"/>
              </a:buClr>
              <a:buSzPct val="100000"/>
              <a:defRPr sz="8000">
                <a:solidFill>
                  <a:schemeClr val="lt1"/>
                </a:solidFill>
              </a:defRPr>
            </a:lvl3pPr>
            <a:lvl4pPr rtl="0">
              <a:spcBef>
                <a:spcPts val="0"/>
              </a:spcBef>
              <a:buClr>
                <a:schemeClr val="lt1"/>
              </a:buClr>
              <a:buSzPct val="100000"/>
              <a:defRPr sz="8000">
                <a:solidFill>
                  <a:schemeClr val="lt1"/>
                </a:solidFill>
              </a:defRPr>
            </a:lvl4pPr>
            <a:lvl5pPr rtl="0">
              <a:spcBef>
                <a:spcPts val="0"/>
              </a:spcBef>
              <a:buClr>
                <a:schemeClr val="lt1"/>
              </a:buClr>
              <a:buSzPct val="100000"/>
              <a:defRPr sz="8000">
                <a:solidFill>
                  <a:schemeClr val="lt1"/>
                </a:solidFill>
              </a:defRPr>
            </a:lvl5pPr>
            <a:lvl6pPr rtl="0">
              <a:spcBef>
                <a:spcPts val="0"/>
              </a:spcBef>
              <a:buClr>
                <a:schemeClr val="lt1"/>
              </a:buClr>
              <a:buSzPct val="100000"/>
              <a:defRPr sz="8000">
                <a:solidFill>
                  <a:schemeClr val="lt1"/>
                </a:solidFill>
              </a:defRPr>
            </a:lvl6pPr>
            <a:lvl7pPr rtl="0">
              <a:spcBef>
                <a:spcPts val="0"/>
              </a:spcBef>
              <a:buClr>
                <a:schemeClr val="lt1"/>
              </a:buClr>
              <a:buSzPct val="100000"/>
              <a:defRPr sz="8000">
                <a:solidFill>
                  <a:schemeClr val="lt1"/>
                </a:solidFill>
              </a:defRPr>
            </a:lvl7pPr>
            <a:lvl8pPr rtl="0">
              <a:spcBef>
                <a:spcPts val="0"/>
              </a:spcBef>
              <a:buClr>
                <a:schemeClr val="lt1"/>
              </a:buClr>
              <a:buSzPct val="100000"/>
              <a:defRPr sz="8000">
                <a:solidFill>
                  <a:schemeClr val="lt1"/>
                </a:solidFill>
              </a:defRPr>
            </a:lvl8pPr>
            <a:lvl9pPr rtl="0">
              <a:spcBef>
                <a:spcPts val="0"/>
              </a:spcBef>
              <a:buClr>
                <a:schemeClr val="lt1"/>
              </a:buClr>
              <a:buSzPct val="100000"/>
              <a:defRPr sz="8000">
                <a:solidFill>
                  <a:schemeClr val="lt1"/>
                </a:solidFill>
              </a:defRPr>
            </a:lvl9pPr>
          </a:lstStyle>
          <a:p/>
        </p:txBody>
      </p:sp>
      <p:sp>
        <p:nvSpPr>
          <p:cNvPr id="34" name="Shape 34"/>
          <p:cNvSpPr txBox="1"/>
          <p:nvPr>
            <p:ph idx="12" type="sldNum"/>
          </p:nvPr>
        </p:nvSpPr>
        <p:spPr>
          <a:xfrm>
            <a:off x="11296610" y="6217622"/>
            <a:ext cx="731700" cy="524699"/>
          </a:xfrm>
          <a:prstGeom prst="rect">
            <a:avLst/>
          </a:prstGeom>
        </p:spPr>
        <p:txBody>
          <a:bodyPr anchorCtr="0" anchor="ctr" bIns="121900" lIns="121900" rIns="121900" tIns="121900">
            <a:noAutofit/>
          </a:bodyPr>
          <a:lstStyle/>
          <a:p>
            <a:pPr lvl="0" rtl="0">
              <a:spcBef>
                <a:spcPts val="0"/>
              </a:spcBef>
              <a:buNone/>
            </a:pPr>
            <a:fld id="{00000000-1234-1234-1234-123412341234}" type="slidenum">
              <a:rPr lang="es-MX">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6096000" y="-33"/>
            <a:ext cx="6096000" cy="6858000"/>
          </a:xfrm>
          <a:prstGeom prst="rect">
            <a:avLst/>
          </a:prstGeom>
          <a:solidFill>
            <a:schemeClr val="dk1"/>
          </a:solidFill>
          <a:ln>
            <a:noFill/>
          </a:ln>
        </p:spPr>
        <p:txBody>
          <a:bodyPr anchorCtr="0" anchor="ctr" bIns="121900" lIns="121900" rIns="121900" tIns="121900">
            <a:noAutofit/>
          </a:bodyPr>
          <a:lstStyle/>
          <a:p>
            <a:pPr>
              <a:spcBef>
                <a:spcPts val="0"/>
              </a:spcBef>
              <a:buNone/>
            </a:pPr>
            <a:r>
              <a:t/>
            </a:r>
            <a:endParaRPr/>
          </a:p>
        </p:txBody>
      </p:sp>
      <p:cxnSp>
        <p:nvCxnSpPr>
          <p:cNvPr id="37" name="Shape 37"/>
          <p:cNvCxnSpPr/>
          <p:nvPr/>
        </p:nvCxnSpPr>
        <p:spPr>
          <a:xfrm>
            <a:off x="6706233" y="5994000"/>
            <a:ext cx="624300" cy="0"/>
          </a:xfrm>
          <a:prstGeom prst="straightConnector1">
            <a:avLst/>
          </a:prstGeom>
          <a:noFill/>
          <a:ln cap="flat" cmpd="sng" w="28575">
            <a:solidFill>
              <a:schemeClr val="lt1"/>
            </a:solidFill>
            <a:prstDash val="solid"/>
            <a:round/>
            <a:headEnd len="med" w="med" type="none"/>
            <a:tailEnd len="med" w="med" type="none"/>
          </a:ln>
        </p:spPr>
      </p:cxnSp>
      <p:sp>
        <p:nvSpPr>
          <p:cNvPr id="38" name="Shape 38"/>
          <p:cNvSpPr txBox="1"/>
          <p:nvPr>
            <p:ph type="title"/>
          </p:nvPr>
        </p:nvSpPr>
        <p:spPr>
          <a:xfrm>
            <a:off x="354000" y="1441866"/>
            <a:ext cx="5393699" cy="2280300"/>
          </a:xfrm>
          <a:prstGeom prst="rect">
            <a:avLst/>
          </a:prstGeom>
        </p:spPr>
        <p:txBody>
          <a:bodyPr anchorCtr="0" anchor="b" bIns="121900" lIns="121900" rIns="121900" tIns="121900"/>
          <a:lstStyle>
            <a:lvl1pPr rtl="0" algn="ctr">
              <a:spcBef>
                <a:spcPts val="0"/>
              </a:spcBef>
              <a:buSzPct val="100000"/>
              <a:defRPr sz="7200"/>
            </a:lvl1pPr>
            <a:lvl2pPr rtl="0" algn="ctr">
              <a:spcBef>
                <a:spcPts val="0"/>
              </a:spcBef>
              <a:buSzPct val="100000"/>
              <a:defRPr sz="7200"/>
            </a:lvl2pPr>
            <a:lvl3pPr rtl="0" algn="ctr">
              <a:spcBef>
                <a:spcPts val="0"/>
              </a:spcBef>
              <a:buSzPct val="100000"/>
              <a:defRPr sz="7200"/>
            </a:lvl3pPr>
            <a:lvl4pPr rtl="0" algn="ctr">
              <a:spcBef>
                <a:spcPts val="0"/>
              </a:spcBef>
              <a:buSzPct val="100000"/>
              <a:defRPr sz="7200"/>
            </a:lvl4pPr>
            <a:lvl5pPr rtl="0" algn="ctr">
              <a:spcBef>
                <a:spcPts val="0"/>
              </a:spcBef>
              <a:buSzPct val="100000"/>
              <a:defRPr sz="7200"/>
            </a:lvl5pPr>
            <a:lvl6pPr rtl="0" algn="ctr">
              <a:spcBef>
                <a:spcPts val="0"/>
              </a:spcBef>
              <a:buSzPct val="100000"/>
              <a:defRPr sz="7200"/>
            </a:lvl6pPr>
            <a:lvl7pPr rtl="0" algn="ctr">
              <a:spcBef>
                <a:spcPts val="0"/>
              </a:spcBef>
              <a:buSzPct val="100000"/>
              <a:defRPr sz="7200"/>
            </a:lvl7pPr>
            <a:lvl8pPr rtl="0" algn="ctr">
              <a:spcBef>
                <a:spcPts val="0"/>
              </a:spcBef>
              <a:buSzPct val="100000"/>
              <a:defRPr sz="7200"/>
            </a:lvl8pPr>
            <a:lvl9pPr rtl="0" algn="ctr">
              <a:spcBef>
                <a:spcPts val="0"/>
              </a:spcBef>
              <a:buSzPct val="100000"/>
              <a:defRPr sz="7200"/>
            </a:lvl9pPr>
          </a:lstStyle>
          <a:p/>
        </p:txBody>
      </p:sp>
      <p:sp>
        <p:nvSpPr>
          <p:cNvPr id="39" name="Shape 39"/>
          <p:cNvSpPr txBox="1"/>
          <p:nvPr>
            <p:ph idx="1" type="subTitle"/>
          </p:nvPr>
        </p:nvSpPr>
        <p:spPr>
          <a:xfrm>
            <a:off x="354000" y="3793630"/>
            <a:ext cx="5393699" cy="1793999"/>
          </a:xfrm>
          <a:prstGeom prst="rect">
            <a:avLst/>
          </a:prstGeom>
        </p:spPr>
        <p:txBody>
          <a:bodyPr anchorCtr="0" anchor="t" bIns="121900" lIns="121900" rIns="121900" tIns="121900"/>
          <a:lstStyle>
            <a:lvl1pPr rtl="0" algn="ctr">
              <a:lnSpc>
                <a:spcPct val="100000"/>
              </a:lnSpc>
              <a:spcBef>
                <a:spcPts val="0"/>
              </a:spcBef>
              <a:spcAft>
                <a:spcPts val="0"/>
              </a:spcAft>
              <a:buNone/>
              <a:defRPr/>
            </a:lvl1pPr>
            <a:lvl2pPr rtl="0" algn="ctr">
              <a:lnSpc>
                <a:spcPct val="100000"/>
              </a:lnSpc>
              <a:spcBef>
                <a:spcPts val="0"/>
              </a:spcBef>
              <a:spcAft>
                <a:spcPts val="0"/>
              </a:spcAft>
              <a:buSzPct val="100000"/>
              <a:buNone/>
              <a:defRPr sz="2400"/>
            </a:lvl2pPr>
            <a:lvl3pPr rtl="0" algn="ctr">
              <a:lnSpc>
                <a:spcPct val="100000"/>
              </a:lnSpc>
              <a:spcBef>
                <a:spcPts val="0"/>
              </a:spcBef>
              <a:spcAft>
                <a:spcPts val="0"/>
              </a:spcAft>
              <a:buSzPct val="100000"/>
              <a:buNone/>
              <a:defRPr sz="2400"/>
            </a:lvl3pPr>
            <a:lvl4pPr rtl="0" algn="ctr">
              <a:lnSpc>
                <a:spcPct val="100000"/>
              </a:lnSpc>
              <a:spcBef>
                <a:spcPts val="0"/>
              </a:spcBef>
              <a:spcAft>
                <a:spcPts val="0"/>
              </a:spcAft>
              <a:buSzPct val="100000"/>
              <a:buNone/>
              <a:defRPr sz="2400"/>
            </a:lvl4pPr>
            <a:lvl5pPr rtl="0" algn="ctr">
              <a:lnSpc>
                <a:spcPct val="100000"/>
              </a:lnSpc>
              <a:spcBef>
                <a:spcPts val="0"/>
              </a:spcBef>
              <a:spcAft>
                <a:spcPts val="0"/>
              </a:spcAft>
              <a:buSzPct val="100000"/>
              <a:buNone/>
              <a:defRPr sz="2400"/>
            </a:lvl5pPr>
            <a:lvl6pPr rtl="0" algn="ctr">
              <a:lnSpc>
                <a:spcPct val="100000"/>
              </a:lnSpc>
              <a:spcBef>
                <a:spcPts val="0"/>
              </a:spcBef>
              <a:spcAft>
                <a:spcPts val="0"/>
              </a:spcAft>
              <a:buSzPct val="100000"/>
              <a:buNone/>
              <a:defRPr sz="2400"/>
            </a:lvl6pPr>
            <a:lvl7pPr rtl="0" algn="ctr">
              <a:lnSpc>
                <a:spcPct val="100000"/>
              </a:lnSpc>
              <a:spcBef>
                <a:spcPts val="0"/>
              </a:spcBef>
              <a:spcAft>
                <a:spcPts val="0"/>
              </a:spcAft>
              <a:buSzPct val="100000"/>
              <a:buNone/>
              <a:defRPr sz="2400"/>
            </a:lvl7pPr>
            <a:lvl8pPr rtl="0" algn="ctr">
              <a:lnSpc>
                <a:spcPct val="100000"/>
              </a:lnSpc>
              <a:spcBef>
                <a:spcPts val="0"/>
              </a:spcBef>
              <a:spcAft>
                <a:spcPts val="0"/>
              </a:spcAft>
              <a:buSzPct val="100000"/>
              <a:buNone/>
              <a:defRPr sz="2400"/>
            </a:lvl8pPr>
            <a:lvl9pPr rtl="0" algn="ctr">
              <a:lnSpc>
                <a:spcPct val="100000"/>
              </a:lnSpc>
              <a:spcBef>
                <a:spcPts val="0"/>
              </a:spcBef>
              <a:spcAft>
                <a:spcPts val="0"/>
              </a:spcAft>
              <a:buSzPct val="100000"/>
              <a:buNone/>
              <a:defRPr sz="2400"/>
            </a:lvl9pPr>
          </a:lstStyle>
          <a:p/>
        </p:txBody>
      </p:sp>
      <p:sp>
        <p:nvSpPr>
          <p:cNvPr id="40" name="Shape 40"/>
          <p:cNvSpPr txBox="1"/>
          <p:nvPr>
            <p:ph idx="2" type="body"/>
          </p:nvPr>
        </p:nvSpPr>
        <p:spPr>
          <a:xfrm>
            <a:off x="6586000" y="965600"/>
            <a:ext cx="5115899" cy="4926900"/>
          </a:xfrm>
          <a:prstGeom prst="rect">
            <a:avLst/>
          </a:prstGeom>
        </p:spPr>
        <p:txBody>
          <a:bodyPr anchorCtr="0" anchor="ctr" bIns="121900" lIns="121900" rIns="121900" tIns="121900"/>
          <a:lstStyle>
            <a:lvl1pPr rtl="0">
              <a:spcBef>
                <a:spcPts val="0"/>
              </a:spcBef>
              <a:buClr>
                <a:schemeClr val="accent1"/>
              </a:buClr>
              <a:defRPr>
                <a:solidFill>
                  <a:schemeClr val="accent1"/>
                </a:solidFill>
              </a:defRPr>
            </a:lvl1pPr>
            <a:lvl2pPr rtl="0">
              <a:spcBef>
                <a:spcPts val="0"/>
              </a:spcBef>
              <a:buClr>
                <a:schemeClr val="accent1"/>
              </a:buClr>
              <a:defRPr>
                <a:solidFill>
                  <a:schemeClr val="accent1"/>
                </a:solidFill>
              </a:defRPr>
            </a:lvl2pPr>
            <a:lvl3pPr rtl="0">
              <a:spcBef>
                <a:spcPts val="0"/>
              </a:spcBef>
              <a:buClr>
                <a:schemeClr val="accent1"/>
              </a:buClr>
              <a:defRPr>
                <a:solidFill>
                  <a:schemeClr val="accent1"/>
                </a:solidFill>
              </a:defRPr>
            </a:lvl3pPr>
            <a:lvl4pPr rtl="0">
              <a:spcBef>
                <a:spcPts val="0"/>
              </a:spcBef>
              <a:buClr>
                <a:schemeClr val="accent1"/>
              </a:buClr>
              <a:defRPr>
                <a:solidFill>
                  <a:schemeClr val="accent1"/>
                </a:solidFill>
              </a:defRPr>
            </a:lvl4pPr>
            <a:lvl5pPr rtl="0">
              <a:spcBef>
                <a:spcPts val="0"/>
              </a:spcBef>
              <a:buClr>
                <a:schemeClr val="accent1"/>
              </a:buClr>
              <a:defRPr>
                <a:solidFill>
                  <a:schemeClr val="accent1"/>
                </a:solidFill>
              </a:defRPr>
            </a:lvl5pPr>
            <a:lvl6pPr rtl="0">
              <a:spcBef>
                <a:spcPts val="0"/>
              </a:spcBef>
              <a:buClr>
                <a:schemeClr val="accent1"/>
              </a:buClr>
              <a:defRPr>
                <a:solidFill>
                  <a:schemeClr val="accent1"/>
                </a:solidFill>
              </a:defRPr>
            </a:lvl6pPr>
            <a:lvl7pPr rtl="0">
              <a:spcBef>
                <a:spcPts val="0"/>
              </a:spcBef>
              <a:buClr>
                <a:schemeClr val="accent1"/>
              </a:buClr>
              <a:defRPr>
                <a:solidFill>
                  <a:schemeClr val="accent1"/>
                </a:solidFill>
              </a:defRPr>
            </a:lvl7pPr>
            <a:lvl8pPr rtl="0">
              <a:spcBef>
                <a:spcPts val="0"/>
              </a:spcBef>
              <a:buClr>
                <a:schemeClr val="accent1"/>
              </a:buClr>
              <a:defRPr>
                <a:solidFill>
                  <a:schemeClr val="accent1"/>
                </a:solidFill>
              </a:defRPr>
            </a:lvl8pPr>
            <a:lvl9pPr rtl="0">
              <a:spcBef>
                <a:spcPts val="0"/>
              </a:spcBef>
              <a:buClr>
                <a:schemeClr val="accent1"/>
              </a:buClr>
              <a:defRPr>
                <a:solidFill>
                  <a:schemeClr val="accent1"/>
                </a:solidFill>
              </a:defRPr>
            </a:lvl9pPr>
          </a:lstStyle>
          <a:p/>
        </p:txBody>
      </p:sp>
      <p:sp>
        <p:nvSpPr>
          <p:cNvPr id="41" name="Shape 41"/>
          <p:cNvSpPr txBox="1"/>
          <p:nvPr>
            <p:ph idx="12" type="sldNum"/>
          </p:nvPr>
        </p:nvSpPr>
        <p:spPr>
          <a:xfrm>
            <a:off x="11296610" y="6217622"/>
            <a:ext cx="731700" cy="524699"/>
          </a:xfrm>
          <a:prstGeom prst="rect">
            <a:avLst/>
          </a:prstGeom>
        </p:spPr>
        <p:txBody>
          <a:bodyPr anchorCtr="0" anchor="ctr" bIns="121900" lIns="121900" rIns="121900" tIns="121900">
            <a:noAutofit/>
          </a:bodyPr>
          <a:lstStyle/>
          <a:p>
            <a:pPr lvl="0" rtl="0">
              <a:spcBef>
                <a:spcPts val="0"/>
              </a:spcBef>
              <a:buNone/>
            </a:pPr>
            <a:fld id="{00000000-1234-1234-1234-123412341234}" type="slidenum">
              <a:rPr lang="es-MX"/>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2" name="Shape 42"/>
        <p:cNvGrpSpPr/>
        <p:nvPr/>
      </p:nvGrpSpPr>
      <p:grpSpPr>
        <a:xfrm>
          <a:off x="0" y="0"/>
          <a:ext cx="0" cy="0"/>
          <a:chOff x="0" y="0"/>
          <a:chExt cx="0" cy="0"/>
        </a:xfrm>
      </p:grpSpPr>
      <p:sp>
        <p:nvSpPr>
          <p:cNvPr id="43" name="Shape 43"/>
          <p:cNvSpPr txBox="1"/>
          <p:nvPr>
            <p:ph idx="1" type="body"/>
          </p:nvPr>
        </p:nvSpPr>
        <p:spPr>
          <a:xfrm>
            <a:off x="426000" y="5640766"/>
            <a:ext cx="7998300" cy="798299"/>
          </a:xfrm>
          <a:prstGeom prst="rect">
            <a:avLst/>
          </a:prstGeom>
        </p:spPr>
        <p:txBody>
          <a:bodyPr anchorCtr="0" anchor="ctr" bIns="121900" lIns="121900" rIns="121900" tIns="121900"/>
          <a:lstStyle>
            <a:lvl1pPr rtl="0">
              <a:lnSpc>
                <a:spcPct val="100000"/>
              </a:lnSpc>
              <a:spcBef>
                <a:spcPts val="0"/>
              </a:spcBef>
              <a:spcAft>
                <a:spcPts val="0"/>
              </a:spcAft>
              <a:buClr>
                <a:schemeClr val="accent1"/>
              </a:buClr>
              <a:buSzPct val="100000"/>
              <a:buFont typeface="Amatic SC"/>
              <a:buNone/>
              <a:defRPr b="1" sz="3200">
                <a:solidFill>
                  <a:schemeClr val="accent1"/>
                </a:solidFill>
                <a:latin typeface="Amatic SC"/>
                <a:ea typeface="Amatic SC"/>
                <a:cs typeface="Amatic SC"/>
                <a:sym typeface="Amatic SC"/>
              </a:defRPr>
            </a:lvl1pPr>
          </a:lstStyle>
          <a:p/>
        </p:txBody>
      </p:sp>
      <p:sp>
        <p:nvSpPr>
          <p:cNvPr id="44" name="Shape 44"/>
          <p:cNvSpPr txBox="1"/>
          <p:nvPr>
            <p:ph idx="12" type="sldNum"/>
          </p:nvPr>
        </p:nvSpPr>
        <p:spPr>
          <a:xfrm>
            <a:off x="11296610" y="6217622"/>
            <a:ext cx="731700" cy="524699"/>
          </a:xfrm>
          <a:prstGeom prst="rect">
            <a:avLst/>
          </a:prstGeom>
        </p:spPr>
        <p:txBody>
          <a:bodyPr anchorCtr="0" anchor="ctr" bIns="121900" lIns="121900" rIns="121900" tIns="121900">
            <a:noAutofit/>
          </a:bodyPr>
          <a:lstStyle/>
          <a:p>
            <a:pPr lvl="0" rtl="0">
              <a:spcBef>
                <a:spcPts val="0"/>
              </a:spcBef>
              <a:buNone/>
            </a:pPr>
            <a:fld id="{00000000-1234-1234-1234-123412341234}" type="slidenum">
              <a:rPr lang="es-MX"/>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x="0" y="0"/>
          <a:ext cx="0" cy="0"/>
          <a:chOff x="0" y="0"/>
          <a:chExt cx="0" cy="0"/>
        </a:xfrm>
      </p:grpSpPr>
      <p:sp>
        <p:nvSpPr>
          <p:cNvPr id="5" name="Shape 5"/>
          <p:cNvSpPr txBox="1"/>
          <p:nvPr>
            <p:ph type="title"/>
          </p:nvPr>
        </p:nvSpPr>
        <p:spPr>
          <a:xfrm>
            <a:off x="415600" y="390466"/>
            <a:ext cx="11360700" cy="1068000"/>
          </a:xfrm>
          <a:prstGeom prst="rect">
            <a:avLst/>
          </a:prstGeom>
          <a:noFill/>
          <a:ln>
            <a:noFill/>
          </a:ln>
        </p:spPr>
        <p:txBody>
          <a:bodyPr anchorCtr="0" anchor="t" bIns="121900" lIns="121900" rIns="121900" tIns="121900"/>
          <a:lstStyle>
            <a:lvl1pPr rtl="0">
              <a:spcBef>
                <a:spcPts val="0"/>
              </a:spcBef>
              <a:buClr>
                <a:schemeClr val="accent1"/>
              </a:buClr>
              <a:buSzPct val="100000"/>
              <a:buFont typeface="Amatic SC"/>
              <a:buNone/>
              <a:defRPr b="1" sz="5600">
                <a:solidFill>
                  <a:schemeClr val="accent1"/>
                </a:solidFill>
                <a:latin typeface="Amatic SC"/>
                <a:ea typeface="Amatic SC"/>
                <a:cs typeface="Amatic SC"/>
                <a:sym typeface="Amatic SC"/>
              </a:defRPr>
            </a:lvl1pPr>
            <a:lvl2pPr rtl="0">
              <a:spcBef>
                <a:spcPts val="0"/>
              </a:spcBef>
              <a:buClr>
                <a:schemeClr val="accent1"/>
              </a:buClr>
              <a:buSzPct val="100000"/>
              <a:buFont typeface="Amatic SC"/>
              <a:buNone/>
              <a:defRPr b="1" sz="5600">
                <a:solidFill>
                  <a:schemeClr val="accent1"/>
                </a:solidFill>
                <a:latin typeface="Amatic SC"/>
                <a:ea typeface="Amatic SC"/>
                <a:cs typeface="Amatic SC"/>
                <a:sym typeface="Amatic SC"/>
              </a:defRPr>
            </a:lvl2pPr>
            <a:lvl3pPr rtl="0">
              <a:spcBef>
                <a:spcPts val="0"/>
              </a:spcBef>
              <a:buClr>
                <a:schemeClr val="accent1"/>
              </a:buClr>
              <a:buSzPct val="100000"/>
              <a:buFont typeface="Amatic SC"/>
              <a:buNone/>
              <a:defRPr b="1" sz="5600">
                <a:solidFill>
                  <a:schemeClr val="accent1"/>
                </a:solidFill>
                <a:latin typeface="Amatic SC"/>
                <a:ea typeface="Amatic SC"/>
                <a:cs typeface="Amatic SC"/>
                <a:sym typeface="Amatic SC"/>
              </a:defRPr>
            </a:lvl3pPr>
            <a:lvl4pPr rtl="0">
              <a:spcBef>
                <a:spcPts val="0"/>
              </a:spcBef>
              <a:buClr>
                <a:schemeClr val="accent1"/>
              </a:buClr>
              <a:buSzPct val="100000"/>
              <a:buFont typeface="Amatic SC"/>
              <a:buNone/>
              <a:defRPr b="1" sz="5600">
                <a:solidFill>
                  <a:schemeClr val="accent1"/>
                </a:solidFill>
                <a:latin typeface="Amatic SC"/>
                <a:ea typeface="Amatic SC"/>
                <a:cs typeface="Amatic SC"/>
                <a:sym typeface="Amatic SC"/>
              </a:defRPr>
            </a:lvl4pPr>
            <a:lvl5pPr rtl="0">
              <a:spcBef>
                <a:spcPts val="0"/>
              </a:spcBef>
              <a:buClr>
                <a:schemeClr val="accent1"/>
              </a:buClr>
              <a:buSzPct val="100000"/>
              <a:buFont typeface="Amatic SC"/>
              <a:buNone/>
              <a:defRPr b="1" sz="5600">
                <a:solidFill>
                  <a:schemeClr val="accent1"/>
                </a:solidFill>
                <a:latin typeface="Amatic SC"/>
                <a:ea typeface="Amatic SC"/>
                <a:cs typeface="Amatic SC"/>
                <a:sym typeface="Amatic SC"/>
              </a:defRPr>
            </a:lvl5pPr>
            <a:lvl6pPr rtl="0">
              <a:spcBef>
                <a:spcPts val="0"/>
              </a:spcBef>
              <a:buClr>
                <a:schemeClr val="accent1"/>
              </a:buClr>
              <a:buSzPct val="100000"/>
              <a:buFont typeface="Amatic SC"/>
              <a:buNone/>
              <a:defRPr b="1" sz="5600">
                <a:solidFill>
                  <a:schemeClr val="accent1"/>
                </a:solidFill>
                <a:latin typeface="Amatic SC"/>
                <a:ea typeface="Amatic SC"/>
                <a:cs typeface="Amatic SC"/>
                <a:sym typeface="Amatic SC"/>
              </a:defRPr>
            </a:lvl6pPr>
            <a:lvl7pPr rtl="0">
              <a:spcBef>
                <a:spcPts val="0"/>
              </a:spcBef>
              <a:buClr>
                <a:schemeClr val="accent1"/>
              </a:buClr>
              <a:buSzPct val="100000"/>
              <a:buFont typeface="Amatic SC"/>
              <a:buNone/>
              <a:defRPr b="1" sz="5600">
                <a:solidFill>
                  <a:schemeClr val="accent1"/>
                </a:solidFill>
                <a:latin typeface="Amatic SC"/>
                <a:ea typeface="Amatic SC"/>
                <a:cs typeface="Amatic SC"/>
                <a:sym typeface="Amatic SC"/>
              </a:defRPr>
            </a:lvl7pPr>
            <a:lvl8pPr rtl="0">
              <a:spcBef>
                <a:spcPts val="0"/>
              </a:spcBef>
              <a:buClr>
                <a:schemeClr val="accent1"/>
              </a:buClr>
              <a:buSzPct val="100000"/>
              <a:buFont typeface="Amatic SC"/>
              <a:buNone/>
              <a:defRPr b="1" sz="5600">
                <a:solidFill>
                  <a:schemeClr val="accent1"/>
                </a:solidFill>
                <a:latin typeface="Amatic SC"/>
                <a:ea typeface="Amatic SC"/>
                <a:cs typeface="Amatic SC"/>
                <a:sym typeface="Amatic SC"/>
              </a:defRPr>
            </a:lvl8pPr>
            <a:lvl9pPr rtl="0">
              <a:spcBef>
                <a:spcPts val="0"/>
              </a:spcBef>
              <a:buClr>
                <a:schemeClr val="accent1"/>
              </a:buClr>
              <a:buSzPct val="100000"/>
              <a:buFont typeface="Amatic SC"/>
              <a:buNone/>
              <a:defRPr b="1" sz="5600">
                <a:solidFill>
                  <a:schemeClr val="accent1"/>
                </a:solidFill>
                <a:latin typeface="Amatic SC"/>
                <a:ea typeface="Amatic SC"/>
                <a:cs typeface="Amatic SC"/>
                <a:sym typeface="Amatic SC"/>
              </a:defRPr>
            </a:lvl9pPr>
          </a:lstStyle>
          <a:p/>
        </p:txBody>
      </p:sp>
      <p:sp>
        <p:nvSpPr>
          <p:cNvPr id="6" name="Shape 6"/>
          <p:cNvSpPr txBox="1"/>
          <p:nvPr>
            <p:ph idx="1" type="body"/>
          </p:nvPr>
        </p:nvSpPr>
        <p:spPr>
          <a:xfrm>
            <a:off x="415600" y="1638233"/>
            <a:ext cx="11360700" cy="4453500"/>
          </a:xfrm>
          <a:prstGeom prst="rect">
            <a:avLst/>
          </a:prstGeom>
          <a:noFill/>
          <a:ln>
            <a:noFill/>
          </a:ln>
        </p:spPr>
        <p:txBody>
          <a:bodyPr anchorCtr="0" anchor="t" bIns="121900" lIns="121900" rIns="121900" tIns="121900"/>
          <a:lstStyle>
            <a:lvl1pPr rtl="0">
              <a:lnSpc>
                <a:spcPct val="115000"/>
              </a:lnSpc>
              <a:spcBef>
                <a:spcPts val="0"/>
              </a:spcBef>
              <a:spcAft>
                <a:spcPts val="2100"/>
              </a:spcAft>
              <a:buClr>
                <a:schemeClr val="dk2"/>
              </a:buClr>
              <a:buSzPct val="100000"/>
              <a:buFont typeface="Source Code Pro"/>
              <a:defRPr sz="2400">
                <a:solidFill>
                  <a:schemeClr val="dk2"/>
                </a:solidFill>
                <a:latin typeface="Source Code Pro"/>
                <a:ea typeface="Source Code Pro"/>
                <a:cs typeface="Source Code Pro"/>
                <a:sym typeface="Source Code Pro"/>
              </a:defRPr>
            </a:lvl1pPr>
            <a:lvl2pPr rtl="0">
              <a:lnSpc>
                <a:spcPct val="115000"/>
              </a:lnSpc>
              <a:spcBef>
                <a:spcPts val="0"/>
              </a:spcBef>
              <a:spcAft>
                <a:spcPts val="2100"/>
              </a:spcAft>
              <a:buClr>
                <a:schemeClr val="dk2"/>
              </a:buClr>
              <a:buSzPct val="100000"/>
              <a:buFont typeface="Source Code Pro"/>
              <a:defRPr sz="1900">
                <a:solidFill>
                  <a:schemeClr val="dk2"/>
                </a:solidFill>
                <a:latin typeface="Source Code Pro"/>
                <a:ea typeface="Source Code Pro"/>
                <a:cs typeface="Source Code Pro"/>
                <a:sym typeface="Source Code Pro"/>
              </a:defRPr>
            </a:lvl2pPr>
            <a:lvl3pPr rtl="0">
              <a:lnSpc>
                <a:spcPct val="115000"/>
              </a:lnSpc>
              <a:spcBef>
                <a:spcPts val="0"/>
              </a:spcBef>
              <a:spcAft>
                <a:spcPts val="2100"/>
              </a:spcAft>
              <a:buClr>
                <a:schemeClr val="dk2"/>
              </a:buClr>
              <a:buSzPct val="100000"/>
              <a:buFont typeface="Source Code Pro"/>
              <a:defRPr sz="1900">
                <a:solidFill>
                  <a:schemeClr val="dk2"/>
                </a:solidFill>
                <a:latin typeface="Source Code Pro"/>
                <a:ea typeface="Source Code Pro"/>
                <a:cs typeface="Source Code Pro"/>
                <a:sym typeface="Source Code Pro"/>
              </a:defRPr>
            </a:lvl3pPr>
            <a:lvl4pPr rtl="0">
              <a:lnSpc>
                <a:spcPct val="115000"/>
              </a:lnSpc>
              <a:spcBef>
                <a:spcPts val="0"/>
              </a:spcBef>
              <a:spcAft>
                <a:spcPts val="2100"/>
              </a:spcAft>
              <a:buClr>
                <a:schemeClr val="dk2"/>
              </a:buClr>
              <a:buSzPct val="100000"/>
              <a:buFont typeface="Source Code Pro"/>
              <a:defRPr sz="1900">
                <a:solidFill>
                  <a:schemeClr val="dk2"/>
                </a:solidFill>
                <a:latin typeface="Source Code Pro"/>
                <a:ea typeface="Source Code Pro"/>
                <a:cs typeface="Source Code Pro"/>
                <a:sym typeface="Source Code Pro"/>
              </a:defRPr>
            </a:lvl4pPr>
            <a:lvl5pPr rtl="0">
              <a:lnSpc>
                <a:spcPct val="115000"/>
              </a:lnSpc>
              <a:spcBef>
                <a:spcPts val="0"/>
              </a:spcBef>
              <a:spcAft>
                <a:spcPts val="2100"/>
              </a:spcAft>
              <a:buClr>
                <a:schemeClr val="dk2"/>
              </a:buClr>
              <a:buSzPct val="100000"/>
              <a:buFont typeface="Source Code Pro"/>
              <a:defRPr sz="1900">
                <a:solidFill>
                  <a:schemeClr val="dk2"/>
                </a:solidFill>
                <a:latin typeface="Source Code Pro"/>
                <a:ea typeface="Source Code Pro"/>
                <a:cs typeface="Source Code Pro"/>
                <a:sym typeface="Source Code Pro"/>
              </a:defRPr>
            </a:lvl5pPr>
            <a:lvl6pPr rtl="0">
              <a:lnSpc>
                <a:spcPct val="115000"/>
              </a:lnSpc>
              <a:spcBef>
                <a:spcPts val="0"/>
              </a:spcBef>
              <a:spcAft>
                <a:spcPts val="2100"/>
              </a:spcAft>
              <a:buClr>
                <a:schemeClr val="dk2"/>
              </a:buClr>
              <a:buSzPct val="100000"/>
              <a:buFont typeface="Source Code Pro"/>
              <a:defRPr sz="1900">
                <a:solidFill>
                  <a:schemeClr val="dk2"/>
                </a:solidFill>
                <a:latin typeface="Source Code Pro"/>
                <a:ea typeface="Source Code Pro"/>
                <a:cs typeface="Source Code Pro"/>
                <a:sym typeface="Source Code Pro"/>
              </a:defRPr>
            </a:lvl6pPr>
            <a:lvl7pPr rtl="0">
              <a:lnSpc>
                <a:spcPct val="115000"/>
              </a:lnSpc>
              <a:spcBef>
                <a:spcPts val="0"/>
              </a:spcBef>
              <a:spcAft>
                <a:spcPts val="2100"/>
              </a:spcAft>
              <a:buClr>
                <a:schemeClr val="dk2"/>
              </a:buClr>
              <a:buSzPct val="100000"/>
              <a:buFont typeface="Source Code Pro"/>
              <a:defRPr sz="1900">
                <a:solidFill>
                  <a:schemeClr val="dk2"/>
                </a:solidFill>
                <a:latin typeface="Source Code Pro"/>
                <a:ea typeface="Source Code Pro"/>
                <a:cs typeface="Source Code Pro"/>
                <a:sym typeface="Source Code Pro"/>
              </a:defRPr>
            </a:lvl7pPr>
            <a:lvl8pPr rtl="0">
              <a:lnSpc>
                <a:spcPct val="115000"/>
              </a:lnSpc>
              <a:spcBef>
                <a:spcPts val="0"/>
              </a:spcBef>
              <a:spcAft>
                <a:spcPts val="2100"/>
              </a:spcAft>
              <a:buClr>
                <a:schemeClr val="dk2"/>
              </a:buClr>
              <a:buSzPct val="100000"/>
              <a:buFont typeface="Source Code Pro"/>
              <a:defRPr sz="1900">
                <a:solidFill>
                  <a:schemeClr val="dk2"/>
                </a:solidFill>
                <a:latin typeface="Source Code Pro"/>
                <a:ea typeface="Source Code Pro"/>
                <a:cs typeface="Source Code Pro"/>
                <a:sym typeface="Source Code Pro"/>
              </a:defRPr>
            </a:lvl8pPr>
            <a:lvl9pPr rtl="0">
              <a:lnSpc>
                <a:spcPct val="115000"/>
              </a:lnSpc>
              <a:spcBef>
                <a:spcPts val="0"/>
              </a:spcBef>
              <a:spcAft>
                <a:spcPts val="2100"/>
              </a:spcAft>
              <a:buClr>
                <a:schemeClr val="dk2"/>
              </a:buClr>
              <a:buSzPct val="100000"/>
              <a:buFont typeface="Source Code Pro"/>
              <a:defRPr sz="1900">
                <a:solidFill>
                  <a:schemeClr val="dk2"/>
                </a:solidFill>
                <a:latin typeface="Source Code Pro"/>
                <a:ea typeface="Source Code Pro"/>
                <a:cs typeface="Source Code Pro"/>
                <a:sym typeface="Source Code Pro"/>
              </a:defRPr>
            </a:lvl9pPr>
          </a:lstStyle>
          <a:p/>
        </p:txBody>
      </p:sp>
      <p:sp>
        <p:nvSpPr>
          <p:cNvPr id="7" name="Shape 7"/>
          <p:cNvSpPr txBox="1"/>
          <p:nvPr>
            <p:ph idx="12" type="sldNum"/>
          </p:nvPr>
        </p:nvSpPr>
        <p:spPr>
          <a:xfrm>
            <a:off x="11296610" y="6217622"/>
            <a:ext cx="731700" cy="524699"/>
          </a:xfrm>
          <a:prstGeom prst="rect">
            <a:avLst/>
          </a:prstGeom>
          <a:noFill/>
          <a:ln>
            <a:noFill/>
          </a:ln>
        </p:spPr>
        <p:txBody>
          <a:bodyPr anchorCtr="0" anchor="ctr" bIns="121900" lIns="121900" rIns="121900" tIns="121900">
            <a:noAutofit/>
          </a:bodyPr>
          <a:lstStyle/>
          <a:p>
            <a:pPr lvl="0" rtl="0" algn="r">
              <a:spcBef>
                <a:spcPts val="0"/>
              </a:spcBef>
              <a:buNone/>
            </a:pPr>
            <a:fld id="{00000000-1234-1234-1234-123412341234}" type="slidenum">
              <a:rPr lang="es-MX" sz="1300">
                <a:solidFill>
                  <a:schemeClr val="accent1"/>
                </a:solidFill>
                <a:latin typeface="Source Code Pro"/>
                <a:ea typeface="Source Code Pro"/>
                <a:cs typeface="Source Code Pro"/>
                <a:sym typeface="Source Code Pr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0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0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0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0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03.png"/><Relationship Id="rId4" Type="http://schemas.openxmlformats.org/officeDocument/2006/relationships/image" Target="../media/image09.png"/><Relationship Id="rId5" Type="http://schemas.openxmlformats.org/officeDocument/2006/relationships/image" Target="../media/image0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0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0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hyperlink" Target="http://creativecommons.org/" TargetMode="External"/><Relationship Id="rId4" Type="http://schemas.openxmlformats.org/officeDocument/2006/relationships/hyperlink" Target="http://www.lessig.org/" TargetMode="External"/><Relationship Id="rId5" Type="http://schemas.openxmlformats.org/officeDocument/2006/relationships/image" Target="../media/image0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58" name="Shape 58"/>
        <p:cNvGrpSpPr/>
        <p:nvPr/>
      </p:nvGrpSpPr>
      <p:grpSpPr>
        <a:xfrm>
          <a:off x="0" y="0"/>
          <a:ext cx="0" cy="0"/>
          <a:chOff x="0" y="0"/>
          <a:chExt cx="0" cy="0"/>
        </a:xfrm>
      </p:grpSpPr>
      <p:sp>
        <p:nvSpPr>
          <p:cNvPr id="59" name="Shape 59"/>
          <p:cNvSpPr txBox="1"/>
          <p:nvPr>
            <p:ph type="title"/>
          </p:nvPr>
        </p:nvSpPr>
        <p:spPr>
          <a:xfrm>
            <a:off x="3737000" y="1070000"/>
            <a:ext cx="4718100" cy="4718100"/>
          </a:xfrm>
          <a:prstGeom prst="rect">
            <a:avLst/>
          </a:prstGeom>
          <a:noFill/>
          <a:ln>
            <a:noFill/>
          </a:ln>
        </p:spPr>
        <p:txBody>
          <a:bodyPr anchorCtr="0" anchor="b" bIns="45700" lIns="91425" rIns="91425" tIns="45700">
            <a:noAutofit/>
          </a:bodyPr>
          <a:lstStyle/>
          <a:p>
            <a:pPr indent="0" lvl="0" marL="0" marR="0" rtl="0" algn="l">
              <a:spcBef>
                <a:spcPts val="0"/>
              </a:spcBef>
              <a:buClr>
                <a:srgbClr val="262626"/>
              </a:buClr>
              <a:buFont typeface="Questrial"/>
              <a:buNone/>
            </a:pPr>
            <a:r>
              <a:t/>
            </a:r>
            <a:endParaRPr b="0" baseline="0" i="0" sz="5400" u="none" cap="none" strike="noStrike">
              <a:solidFill>
                <a:srgbClr val="262626"/>
              </a:solidFill>
              <a:latin typeface="Questrial"/>
              <a:ea typeface="Questrial"/>
              <a:cs typeface="Questrial"/>
              <a:sym typeface="Questrial"/>
            </a:endParaRPr>
          </a:p>
        </p:txBody>
      </p:sp>
      <p:sp>
        <p:nvSpPr>
          <p:cNvPr id="60" name="Shape 60"/>
          <p:cNvSpPr txBox="1"/>
          <p:nvPr>
            <p:ph idx="1" type="subTitle"/>
          </p:nvPr>
        </p:nvSpPr>
        <p:spPr>
          <a:xfrm>
            <a:off x="415600" y="5187200"/>
            <a:ext cx="11360700" cy="9416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accent1"/>
              </a:buClr>
              <a:buFont typeface="Noto Symbol"/>
              <a:buNone/>
            </a:pPr>
            <a:r>
              <a:t/>
            </a:r>
            <a:endParaRPr b="0" baseline="0" i="0" sz="1800" u="none" cap="none" strike="noStrike">
              <a:solidFill>
                <a:srgbClr val="595959"/>
              </a:solidFill>
              <a:latin typeface="Questrial"/>
              <a:ea typeface="Questrial"/>
              <a:cs typeface="Questrial"/>
              <a:sym typeface="Questrial"/>
            </a:endParaRPr>
          </a:p>
        </p:txBody>
      </p:sp>
      <p:sp>
        <p:nvSpPr>
          <p:cNvPr id="61" name="Shape 61"/>
          <p:cNvSpPr/>
          <p:nvPr/>
        </p:nvSpPr>
        <p:spPr>
          <a:xfrm>
            <a:off x="3676625" y="820500"/>
            <a:ext cx="5222400" cy="4621799"/>
          </a:xfrm>
          <a:prstGeom prst="rect">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Clr>
                <a:srgbClr val="262626"/>
              </a:buClr>
              <a:buSzPct val="25000"/>
              <a:buFont typeface="Questrial"/>
              <a:buNone/>
            </a:pPr>
            <a:r>
              <a:rPr b="1" lang="es-MX" sz="6000">
                <a:solidFill>
                  <a:srgbClr val="262626"/>
                </a:solidFill>
                <a:latin typeface="Amatic SC"/>
                <a:ea typeface="Amatic SC"/>
                <a:cs typeface="Amatic SC"/>
                <a:sym typeface="Amatic SC"/>
              </a:rPr>
              <a:t>Actividad 3   Parte 1</a:t>
            </a:r>
          </a:p>
          <a:p>
            <a:pPr lvl="0" rtl="0">
              <a:lnSpc>
                <a:spcPct val="115000"/>
              </a:lnSpc>
              <a:spcBef>
                <a:spcPts val="0"/>
              </a:spcBef>
              <a:buNone/>
            </a:pPr>
            <a:r>
              <a:t/>
            </a:r>
            <a:endParaRPr sz="1800">
              <a:solidFill>
                <a:srgbClr val="595959"/>
              </a:solidFill>
              <a:latin typeface="Questrial"/>
              <a:ea typeface="Questrial"/>
              <a:cs typeface="Questrial"/>
              <a:sym typeface="Questrial"/>
            </a:endParaRPr>
          </a:p>
          <a:p>
            <a:pPr lvl="0" rtl="0">
              <a:lnSpc>
                <a:spcPct val="115000"/>
              </a:lnSpc>
              <a:spcBef>
                <a:spcPts val="0"/>
              </a:spcBef>
              <a:buNone/>
            </a:pPr>
            <a:r>
              <a:t/>
            </a:r>
            <a:endParaRPr sz="1800">
              <a:solidFill>
                <a:srgbClr val="595959"/>
              </a:solidFill>
              <a:latin typeface="Questrial"/>
              <a:ea typeface="Questrial"/>
              <a:cs typeface="Questrial"/>
              <a:sym typeface="Questrial"/>
            </a:endParaRPr>
          </a:p>
          <a:p>
            <a:pPr lvl="0" rtl="0">
              <a:lnSpc>
                <a:spcPct val="115000"/>
              </a:lnSpc>
              <a:spcBef>
                <a:spcPts val="0"/>
              </a:spcBef>
              <a:buNone/>
            </a:pPr>
            <a:r>
              <a:t/>
            </a:r>
            <a:endParaRPr sz="1800">
              <a:solidFill>
                <a:srgbClr val="595959"/>
              </a:solidFill>
              <a:latin typeface="Questrial"/>
              <a:ea typeface="Questrial"/>
              <a:cs typeface="Questrial"/>
              <a:sym typeface="Questrial"/>
            </a:endParaRPr>
          </a:p>
          <a:p>
            <a:pPr lvl="0" rtl="0">
              <a:lnSpc>
                <a:spcPct val="115000"/>
              </a:lnSpc>
              <a:spcBef>
                <a:spcPts val="0"/>
              </a:spcBef>
              <a:buClr>
                <a:schemeClr val="accent1"/>
              </a:buClr>
              <a:buSzPct val="25000"/>
              <a:buFont typeface="Noto Symbol"/>
              <a:buNone/>
            </a:pPr>
            <a:r>
              <a:rPr b="1" lang="es-MX" sz="3000">
                <a:solidFill>
                  <a:srgbClr val="595959"/>
                </a:solidFill>
                <a:latin typeface="Amatic SC"/>
                <a:ea typeface="Amatic SC"/>
                <a:cs typeface="Amatic SC"/>
                <a:sym typeface="Amatic SC"/>
              </a:rPr>
              <a:t>Almaguer Salazar Lesly Jocelyn</a:t>
            </a:r>
          </a:p>
          <a:p>
            <a:pPr lvl="0" rtl="0">
              <a:lnSpc>
                <a:spcPct val="115000"/>
              </a:lnSpc>
              <a:spcBef>
                <a:spcPts val="1000"/>
              </a:spcBef>
              <a:buClr>
                <a:schemeClr val="accent1"/>
              </a:buClr>
              <a:buSzPct val="25000"/>
              <a:buFont typeface="Noto Symbol"/>
              <a:buNone/>
            </a:pPr>
            <a:r>
              <a:rPr b="1" lang="es-MX" sz="3000">
                <a:solidFill>
                  <a:srgbClr val="595959"/>
                </a:solidFill>
                <a:latin typeface="Amatic SC"/>
                <a:ea typeface="Amatic SC"/>
                <a:cs typeface="Amatic SC"/>
                <a:sym typeface="Amatic SC"/>
              </a:rPr>
              <a:t>Cerda Candia Yazmin Alondra</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6" name="Shape 116"/>
        <p:cNvGrpSpPr/>
        <p:nvPr/>
      </p:nvGrpSpPr>
      <p:grpSpPr>
        <a:xfrm>
          <a:off x="0" y="0"/>
          <a:ext cx="0" cy="0"/>
          <a:chOff x="0" y="0"/>
          <a:chExt cx="0" cy="0"/>
        </a:xfrm>
      </p:grpSpPr>
      <p:sp>
        <p:nvSpPr>
          <p:cNvPr id="117" name="Shape 117"/>
          <p:cNvSpPr txBox="1"/>
          <p:nvPr>
            <p:ph type="title"/>
          </p:nvPr>
        </p:nvSpPr>
        <p:spPr>
          <a:xfrm>
            <a:off x="2592925" y="624110"/>
            <a:ext cx="8911799" cy="1280999"/>
          </a:xfrm>
          <a:prstGeom prst="rect">
            <a:avLst/>
          </a:prstGeom>
        </p:spPr>
        <p:txBody>
          <a:bodyPr anchorCtr="0" anchor="t" bIns="121900" lIns="121900" rIns="121900" tIns="121900">
            <a:noAutofit/>
          </a:bodyPr>
          <a:lstStyle/>
          <a:p>
            <a:pPr>
              <a:spcBef>
                <a:spcPts val="0"/>
              </a:spcBef>
              <a:buNone/>
            </a:pPr>
            <a:r>
              <a:rPr lang="es-MX"/>
              <a:t>¿Cómo puedo licenciar mis documentos?</a:t>
            </a:r>
          </a:p>
        </p:txBody>
      </p:sp>
      <p:sp>
        <p:nvSpPr>
          <p:cNvPr id="118" name="Shape 118"/>
          <p:cNvSpPr txBox="1"/>
          <p:nvPr>
            <p:ph idx="1" type="body"/>
          </p:nvPr>
        </p:nvSpPr>
        <p:spPr>
          <a:xfrm>
            <a:off x="1845800" y="1638375"/>
            <a:ext cx="9660600" cy="5099700"/>
          </a:xfrm>
          <a:prstGeom prst="rect">
            <a:avLst/>
          </a:prstGeom>
        </p:spPr>
        <p:txBody>
          <a:bodyPr anchorCtr="0" anchor="t" bIns="121900" lIns="121900" rIns="121900" tIns="121900">
            <a:noAutofit/>
          </a:bodyPr>
          <a:lstStyle/>
          <a:p>
            <a:pPr indent="0" lvl="0" marL="0" rtl="0">
              <a:lnSpc>
                <a:spcPct val="115000"/>
              </a:lnSpc>
              <a:spcBef>
                <a:spcPts val="0"/>
              </a:spcBef>
              <a:spcAft>
                <a:spcPts val="1500"/>
              </a:spcAft>
              <a:buClr>
                <a:schemeClr val="dk1"/>
              </a:buClr>
              <a:buSzPct val="78571"/>
              <a:buFont typeface="Arial"/>
              <a:buNone/>
            </a:pPr>
            <a:r>
              <a:rPr lang="es-MX" sz="1400">
                <a:solidFill>
                  <a:srgbClr val="747474"/>
                </a:solidFill>
                <a:latin typeface="Century Gothic"/>
                <a:ea typeface="Century Gothic"/>
                <a:cs typeface="Century Gothic"/>
                <a:sym typeface="Century Gothic"/>
              </a:rPr>
              <a:t>Si deseas dar a la gente el derecho a compartir, usar, e incluso construir sobre una obra que has creado, debes considerar publicarlo bajo una licencia Creative Commons.</a:t>
            </a:r>
          </a:p>
          <a:p>
            <a:pPr indent="0" lvl="0" marL="0" rtl="0">
              <a:lnSpc>
                <a:spcPct val="115000"/>
              </a:lnSpc>
              <a:spcBef>
                <a:spcPts val="0"/>
              </a:spcBef>
              <a:spcAft>
                <a:spcPts val="1500"/>
              </a:spcAft>
              <a:buNone/>
            </a:pPr>
            <a:r>
              <a:rPr lang="es-MX" sz="1400">
                <a:solidFill>
                  <a:srgbClr val="747474"/>
                </a:solidFill>
                <a:latin typeface="Century Gothic"/>
                <a:ea typeface="Century Gothic"/>
                <a:cs typeface="Century Gothic"/>
                <a:sym typeface="Century Gothic"/>
              </a:rPr>
              <a:t>CC le da la flexibilidad (por ejemplo, puedes prohibir o permitir únicamente los usos comerciales) y protege a las personas que utilizan tu trabajo, por lo que no tienes que preocuparse acerca de la infracción de derechos de autor, siempre y cuando cumplan con las condiciones que tiene especificado.</a:t>
            </a:r>
          </a:p>
          <a:p>
            <a:pPr indent="0" lvl="0" marL="0" rtl="0">
              <a:lnSpc>
                <a:spcPct val="115000"/>
              </a:lnSpc>
              <a:spcBef>
                <a:spcPts val="0"/>
              </a:spcBef>
              <a:spcAft>
                <a:spcPts val="1500"/>
              </a:spcAft>
              <a:buNone/>
            </a:pPr>
            <a:r>
              <a:rPr lang="es-MX" sz="1400">
                <a:solidFill>
                  <a:srgbClr val="747474"/>
                </a:solidFill>
                <a:latin typeface="Century Gothic"/>
                <a:ea typeface="Century Gothic"/>
                <a:cs typeface="Century Gothic"/>
                <a:sym typeface="Century Gothic"/>
              </a:rPr>
              <a:t>Las licencias públicas de derechos de autor incorporan un exclusivo e innovador diseño de “tres capas”. En conjunto, estas tres capas de las licencias garantizan que el espectro de derechos no sea sólo un concepto jurídico. Es algo que los creadores de las obras pueden entender, sus usuarios pueden entender, e incluso la propia web puede entender.</a:t>
            </a:r>
          </a:p>
          <a:p>
            <a:pPr indent="-228600" lvl="0" marL="457200" rtl="0">
              <a:lnSpc>
                <a:spcPct val="115000"/>
              </a:lnSpc>
              <a:spcBef>
                <a:spcPts val="0"/>
              </a:spcBef>
              <a:spcAft>
                <a:spcPts val="1500"/>
              </a:spcAft>
              <a:buClr>
                <a:srgbClr val="747474"/>
              </a:buClr>
              <a:buSzPct val="100000"/>
              <a:buFont typeface="Century Gothic"/>
            </a:pPr>
            <a:r>
              <a:rPr lang="es-MX" sz="1200">
                <a:solidFill>
                  <a:srgbClr val="747474"/>
                </a:solidFill>
                <a:latin typeface="Century Gothic"/>
                <a:ea typeface="Century Gothic"/>
                <a:cs typeface="Century Gothic"/>
                <a:sym typeface="Century Gothic"/>
              </a:rPr>
              <a:t>Código legal: Términos y condiciones bajo un instrumento legal tradicional, en el tipo de lenguaje y formato de texto utilizado por abogados.</a:t>
            </a:r>
          </a:p>
          <a:p>
            <a:pPr indent="-228600" lvl="0" marL="457200" rtl="0">
              <a:lnSpc>
                <a:spcPct val="115000"/>
              </a:lnSpc>
              <a:spcBef>
                <a:spcPts val="0"/>
              </a:spcBef>
              <a:spcAft>
                <a:spcPts val="1500"/>
              </a:spcAft>
              <a:buClr>
                <a:srgbClr val="747474"/>
              </a:buClr>
              <a:buSzPct val="100000"/>
              <a:buFont typeface="Century Gothic"/>
            </a:pPr>
            <a:r>
              <a:rPr lang="es-MX" sz="1200">
                <a:solidFill>
                  <a:srgbClr val="747474"/>
                </a:solidFill>
                <a:latin typeface="Century Gothic"/>
                <a:ea typeface="Century Gothic"/>
                <a:cs typeface="Century Gothic"/>
                <a:sym typeface="Century Gothic"/>
              </a:rPr>
              <a:t>Legible por humanos: Creó un formato de las licencias para que cualquier creador entienda fácilmente lo que cada licencia se refiere, esta versión también conocida como “legible para humanos” resume y expresa los términos y condiciones más importantes.</a:t>
            </a:r>
          </a:p>
          <a:p>
            <a:pPr indent="-228600" lvl="0" marL="457200" rtl="0">
              <a:lnSpc>
                <a:spcPct val="115000"/>
              </a:lnSpc>
              <a:spcBef>
                <a:spcPts val="0"/>
              </a:spcBef>
              <a:spcAft>
                <a:spcPts val="1500"/>
              </a:spcAft>
              <a:buClr>
                <a:srgbClr val="747474"/>
              </a:buClr>
              <a:buSzPct val="100000"/>
              <a:buFont typeface="Century Gothic"/>
            </a:pPr>
            <a:r>
              <a:rPr lang="es-MX" sz="1200">
                <a:solidFill>
                  <a:srgbClr val="747474"/>
                </a:solidFill>
                <a:latin typeface="Century Gothic"/>
                <a:ea typeface="Century Gothic"/>
                <a:cs typeface="Century Gothic"/>
                <a:sym typeface="Century Gothic"/>
              </a:rPr>
              <a:t>Legible por maquinas: Este formato es reconocido por los sistemas informáticos, motores de búsqueda y otras formas de tecnología. Gracias a esta versión es más fácil de encontrar y distribuir las obras bajo las licencias de creative commons.</a:t>
            </a:r>
          </a:p>
          <a:p>
            <a:pPr>
              <a:spcBef>
                <a:spcPts val="0"/>
              </a:spcBef>
              <a:buNone/>
            </a:pPr>
            <a:r>
              <a:t/>
            </a:r>
            <a:endParaRP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2" name="Shape 122"/>
        <p:cNvGrpSpPr/>
        <p:nvPr/>
      </p:nvGrpSpPr>
      <p:grpSpPr>
        <a:xfrm>
          <a:off x="0" y="0"/>
          <a:ext cx="0" cy="0"/>
          <a:chOff x="0" y="0"/>
          <a:chExt cx="0" cy="0"/>
        </a:xfrm>
      </p:grpSpPr>
      <p:sp>
        <p:nvSpPr>
          <p:cNvPr id="123" name="Shape 123"/>
          <p:cNvSpPr txBox="1"/>
          <p:nvPr>
            <p:ph type="title"/>
          </p:nvPr>
        </p:nvSpPr>
        <p:spPr>
          <a:xfrm>
            <a:off x="2592925" y="624110"/>
            <a:ext cx="8911799" cy="1280999"/>
          </a:xfrm>
          <a:prstGeom prst="rect">
            <a:avLst/>
          </a:prstGeom>
        </p:spPr>
        <p:txBody>
          <a:bodyPr anchorCtr="0" anchor="t" bIns="121900" lIns="121900" rIns="121900" tIns="121900">
            <a:noAutofit/>
          </a:bodyPr>
          <a:lstStyle/>
          <a:p>
            <a:pPr>
              <a:spcBef>
                <a:spcPts val="0"/>
              </a:spcBef>
              <a:buNone/>
            </a:pPr>
            <a:r>
              <a:t/>
            </a:r>
            <a:endParaRPr/>
          </a:p>
        </p:txBody>
      </p:sp>
      <p:sp>
        <p:nvSpPr>
          <p:cNvPr id="124" name="Shape 124"/>
          <p:cNvSpPr txBox="1"/>
          <p:nvPr>
            <p:ph idx="1" type="body"/>
          </p:nvPr>
        </p:nvSpPr>
        <p:spPr>
          <a:xfrm>
            <a:off x="2589211" y="2133600"/>
            <a:ext cx="8915400" cy="3777599"/>
          </a:xfrm>
          <a:prstGeom prst="rect">
            <a:avLst/>
          </a:prstGeom>
        </p:spPr>
        <p:txBody>
          <a:bodyPr anchorCtr="0" anchor="t" bIns="121900" lIns="121900" rIns="121900" tIns="121900">
            <a:noAutofit/>
          </a:bodyPr>
          <a:lstStyle/>
          <a:p>
            <a:pPr>
              <a:spcBef>
                <a:spcPts val="0"/>
              </a:spcBef>
              <a:buNone/>
            </a:pPr>
            <a:r>
              <a:rPr lang="es-MX" sz="1400">
                <a:solidFill>
                  <a:srgbClr val="000000"/>
                </a:solidFill>
                <a:latin typeface="Arial"/>
                <a:ea typeface="Arial"/>
                <a:cs typeface="Arial"/>
                <a:sym typeface="Arial"/>
              </a:rPr>
              <a:t>RSS se utiliza para crear archivos que contienen información de una página web con las últimas actualizaciones que se han hecho en ella. Este tipo de archivos es muy útil para </a:t>
            </a:r>
            <a:r>
              <a:rPr b="1" lang="es-MX" sz="1400">
                <a:solidFill>
                  <a:srgbClr val="000000"/>
                </a:solidFill>
                <a:latin typeface="Arial"/>
                <a:ea typeface="Arial"/>
                <a:cs typeface="Arial"/>
                <a:sym typeface="Arial"/>
              </a:rPr>
              <a:t>cualquier sitio de noticias, foros, weblogs o página que emita contenido de forma continuada.</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 name="Shape 65"/>
        <p:cNvGrpSpPr/>
        <p:nvPr/>
      </p:nvGrpSpPr>
      <p:grpSpPr>
        <a:xfrm>
          <a:off x="0" y="0"/>
          <a:ext cx="0" cy="0"/>
          <a:chOff x="0" y="0"/>
          <a:chExt cx="0" cy="0"/>
        </a:xfrm>
      </p:grpSpPr>
      <p:sp>
        <p:nvSpPr>
          <p:cNvPr id="66" name="Shape 66"/>
          <p:cNvSpPr txBox="1"/>
          <p:nvPr>
            <p:ph type="title"/>
          </p:nvPr>
        </p:nvSpPr>
        <p:spPr>
          <a:xfrm>
            <a:off x="2592925" y="624110"/>
            <a:ext cx="8911799" cy="1280999"/>
          </a:xfrm>
          <a:prstGeom prst="rect">
            <a:avLst/>
          </a:prstGeom>
          <a:noFill/>
          <a:ln>
            <a:noFill/>
          </a:ln>
        </p:spPr>
        <p:txBody>
          <a:bodyPr anchorCtr="0" anchor="t" bIns="45700" lIns="91425" rIns="91425" tIns="45700">
            <a:noAutofit/>
          </a:bodyPr>
          <a:lstStyle/>
          <a:p>
            <a:pPr indent="0" lvl="0" marL="0" marR="0" rtl="0" algn="l">
              <a:spcBef>
                <a:spcPts val="0"/>
              </a:spcBef>
              <a:buClr>
                <a:srgbClr val="262626"/>
              </a:buClr>
              <a:buSzPct val="25000"/>
              <a:buFont typeface="Questrial"/>
              <a:buNone/>
            </a:pPr>
            <a:r>
              <a:rPr b="0" baseline="0" i="0" lang="es-MX" sz="3600" u="none" cap="none" strike="noStrike">
                <a:solidFill>
                  <a:srgbClr val="262626"/>
                </a:solidFill>
                <a:latin typeface="Questrial"/>
                <a:ea typeface="Questrial"/>
                <a:cs typeface="Questrial"/>
                <a:sym typeface="Questrial"/>
              </a:rPr>
              <a:t>¿Cómo buscas una frase entera en un buscador?</a:t>
            </a:r>
          </a:p>
        </p:txBody>
      </p:sp>
      <p:pic>
        <p:nvPicPr>
          <p:cNvPr id="67" name="Shape 67"/>
          <p:cNvPicPr preferRelativeResize="0"/>
          <p:nvPr>
            <p:ph idx="1" type="body"/>
          </p:nvPr>
        </p:nvPicPr>
        <p:blipFill rotWithShape="1">
          <a:blip r:embed="rId3">
            <a:alphaModFix/>
          </a:blip>
          <a:srcRect b="0" l="0" r="0" t="0"/>
          <a:stretch/>
        </p:blipFill>
        <p:spPr>
          <a:xfrm>
            <a:off x="4024312" y="2133600"/>
            <a:ext cx="6045300" cy="3778200"/>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 name="Shape 71"/>
        <p:cNvGrpSpPr/>
        <p:nvPr/>
      </p:nvGrpSpPr>
      <p:grpSpPr>
        <a:xfrm>
          <a:off x="0" y="0"/>
          <a:ext cx="0" cy="0"/>
          <a:chOff x="0" y="0"/>
          <a:chExt cx="0" cy="0"/>
        </a:xfrm>
      </p:grpSpPr>
      <p:sp>
        <p:nvSpPr>
          <p:cNvPr id="72" name="Shape 72"/>
          <p:cNvSpPr txBox="1"/>
          <p:nvPr>
            <p:ph type="title"/>
          </p:nvPr>
        </p:nvSpPr>
        <p:spPr>
          <a:xfrm>
            <a:off x="2592925" y="624110"/>
            <a:ext cx="8911686" cy="1280889"/>
          </a:xfrm>
          <a:prstGeom prst="rect">
            <a:avLst/>
          </a:prstGeom>
          <a:noFill/>
          <a:ln>
            <a:noFill/>
          </a:ln>
        </p:spPr>
        <p:txBody>
          <a:bodyPr anchorCtr="0" anchor="t" bIns="45700" lIns="91425" rIns="91425" tIns="45700">
            <a:noAutofit/>
          </a:bodyPr>
          <a:lstStyle/>
          <a:p>
            <a:pPr indent="0" lvl="0" marL="0" marR="0" rtl="0" algn="l">
              <a:spcBef>
                <a:spcPts val="0"/>
              </a:spcBef>
              <a:buClr>
                <a:srgbClr val="262626"/>
              </a:buClr>
              <a:buSzPct val="25000"/>
              <a:buFont typeface="Questrial"/>
              <a:buNone/>
            </a:pPr>
            <a:r>
              <a:rPr b="0" baseline="0" i="0" lang="es-MX" sz="3600" u="none" cap="none" strike="noStrike">
                <a:solidFill>
                  <a:srgbClr val="262626"/>
                </a:solidFill>
                <a:latin typeface="Questrial"/>
                <a:ea typeface="Questrial"/>
                <a:cs typeface="Questrial"/>
                <a:sym typeface="Questrial"/>
              </a:rPr>
              <a:t>Realiza la operación aritmética 789/45+45-78*56</a:t>
            </a:r>
          </a:p>
        </p:txBody>
      </p:sp>
      <p:pic>
        <p:nvPicPr>
          <p:cNvPr id="73" name="Shape 73"/>
          <p:cNvPicPr preferRelativeResize="0"/>
          <p:nvPr>
            <p:ph idx="1" type="body"/>
          </p:nvPr>
        </p:nvPicPr>
        <p:blipFill rotWithShape="1">
          <a:blip r:embed="rId3">
            <a:alphaModFix/>
          </a:blip>
          <a:srcRect b="0" l="0" r="0" t="0"/>
          <a:stretch/>
        </p:blipFill>
        <p:spPr>
          <a:xfrm>
            <a:off x="4024312" y="2133600"/>
            <a:ext cx="6045199" cy="3778250"/>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7" name="Shape 77"/>
        <p:cNvGrpSpPr/>
        <p:nvPr/>
      </p:nvGrpSpPr>
      <p:grpSpPr>
        <a:xfrm>
          <a:off x="0" y="0"/>
          <a:ext cx="0" cy="0"/>
          <a:chOff x="0" y="0"/>
          <a:chExt cx="0" cy="0"/>
        </a:xfrm>
      </p:grpSpPr>
      <p:sp>
        <p:nvSpPr>
          <p:cNvPr id="78" name="Shape 78"/>
          <p:cNvSpPr txBox="1"/>
          <p:nvPr>
            <p:ph type="title"/>
          </p:nvPr>
        </p:nvSpPr>
        <p:spPr>
          <a:xfrm>
            <a:off x="2592925" y="624110"/>
            <a:ext cx="8911686" cy="1280889"/>
          </a:xfrm>
          <a:prstGeom prst="rect">
            <a:avLst/>
          </a:prstGeom>
          <a:noFill/>
          <a:ln>
            <a:noFill/>
          </a:ln>
        </p:spPr>
        <p:txBody>
          <a:bodyPr anchorCtr="0" anchor="t" bIns="45700" lIns="91425" rIns="91425" tIns="45700">
            <a:noAutofit/>
          </a:bodyPr>
          <a:lstStyle/>
          <a:p>
            <a:pPr indent="0" lvl="0" marL="0" marR="0" rtl="0" algn="l">
              <a:spcBef>
                <a:spcPts val="0"/>
              </a:spcBef>
              <a:buClr>
                <a:srgbClr val="262626"/>
              </a:buClr>
              <a:buSzPct val="25000"/>
              <a:buFont typeface="Questrial"/>
              <a:buNone/>
            </a:pPr>
            <a:r>
              <a:rPr b="0" baseline="0" i="0" lang="es-MX" sz="3600" u="none" cap="none" strike="noStrike">
                <a:solidFill>
                  <a:srgbClr val="262626"/>
                </a:solidFill>
                <a:latin typeface="Questrial"/>
                <a:ea typeface="Questrial"/>
                <a:cs typeface="Questrial"/>
                <a:sym typeface="Questrial"/>
              </a:rPr>
              <a:t>Busca el concepto de “educación”</a:t>
            </a:r>
          </a:p>
        </p:txBody>
      </p:sp>
      <p:pic>
        <p:nvPicPr>
          <p:cNvPr id="79" name="Shape 79"/>
          <p:cNvPicPr preferRelativeResize="0"/>
          <p:nvPr>
            <p:ph idx="1" type="body"/>
          </p:nvPr>
        </p:nvPicPr>
        <p:blipFill rotWithShape="1">
          <a:blip r:embed="rId3">
            <a:alphaModFix/>
          </a:blip>
          <a:srcRect b="0" l="0" r="0" t="0"/>
          <a:stretch/>
        </p:blipFill>
        <p:spPr>
          <a:xfrm>
            <a:off x="4024312" y="2133600"/>
            <a:ext cx="6045199" cy="3778250"/>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 name="Shape 83"/>
        <p:cNvGrpSpPr/>
        <p:nvPr/>
      </p:nvGrpSpPr>
      <p:grpSpPr>
        <a:xfrm>
          <a:off x="0" y="0"/>
          <a:ext cx="0" cy="0"/>
          <a:chOff x="0" y="0"/>
          <a:chExt cx="0" cy="0"/>
        </a:xfrm>
      </p:grpSpPr>
      <p:sp>
        <p:nvSpPr>
          <p:cNvPr id="84" name="Shape 84"/>
          <p:cNvSpPr txBox="1"/>
          <p:nvPr>
            <p:ph type="title"/>
          </p:nvPr>
        </p:nvSpPr>
        <p:spPr>
          <a:xfrm>
            <a:off x="2592925" y="624110"/>
            <a:ext cx="8911686" cy="1280889"/>
          </a:xfrm>
          <a:prstGeom prst="rect">
            <a:avLst/>
          </a:prstGeom>
          <a:noFill/>
          <a:ln>
            <a:noFill/>
          </a:ln>
        </p:spPr>
        <p:txBody>
          <a:bodyPr anchorCtr="0" anchor="t" bIns="45700" lIns="91425" rIns="91425" tIns="45700">
            <a:noAutofit/>
          </a:bodyPr>
          <a:lstStyle/>
          <a:p>
            <a:pPr indent="0" lvl="0" marL="0" marR="0" rtl="0" algn="l">
              <a:spcBef>
                <a:spcPts val="0"/>
              </a:spcBef>
              <a:buClr>
                <a:srgbClr val="262626"/>
              </a:buClr>
              <a:buSzPct val="25000"/>
              <a:buFont typeface="Questrial"/>
              <a:buNone/>
            </a:pPr>
            <a:r>
              <a:rPr b="0" baseline="0" i="0" lang="es-MX" sz="3240" u="none" cap="none" strike="noStrike">
                <a:solidFill>
                  <a:srgbClr val="262626"/>
                </a:solidFill>
                <a:latin typeface="Questrial"/>
                <a:ea typeface="Questrial"/>
                <a:cs typeface="Questrial"/>
                <a:sym typeface="Questrial"/>
              </a:rPr>
              <a:t>Busca un portal de educación y posteriormente busca algo sobre la enseñanza en dicho portal</a:t>
            </a:r>
          </a:p>
        </p:txBody>
      </p:sp>
      <p:pic>
        <p:nvPicPr>
          <p:cNvPr id="85" name="Shape 85"/>
          <p:cNvPicPr preferRelativeResize="0"/>
          <p:nvPr>
            <p:ph idx="1" type="body"/>
          </p:nvPr>
        </p:nvPicPr>
        <p:blipFill rotWithShape="1">
          <a:blip r:embed="rId3">
            <a:alphaModFix/>
          </a:blip>
          <a:srcRect b="0" l="0" r="0" t="0"/>
          <a:stretch/>
        </p:blipFill>
        <p:spPr>
          <a:xfrm>
            <a:off x="6529891" y="2399910"/>
            <a:ext cx="3449399" cy="2155875"/>
          </a:xfrm>
          <a:prstGeom prst="rect">
            <a:avLst/>
          </a:prstGeom>
          <a:noFill/>
          <a:ln>
            <a:noFill/>
          </a:ln>
        </p:spPr>
      </p:pic>
      <p:pic>
        <p:nvPicPr>
          <p:cNvPr id="86" name="Shape 86"/>
          <p:cNvPicPr preferRelativeResize="0"/>
          <p:nvPr/>
        </p:nvPicPr>
        <p:blipFill rotWithShape="1">
          <a:blip r:embed="rId4">
            <a:alphaModFix/>
          </a:blip>
          <a:srcRect b="0" l="0" r="0" t="0"/>
          <a:stretch/>
        </p:blipFill>
        <p:spPr>
          <a:xfrm>
            <a:off x="4120180" y="4645214"/>
            <a:ext cx="3076686" cy="1922928"/>
          </a:xfrm>
          <a:prstGeom prst="rect">
            <a:avLst/>
          </a:prstGeom>
          <a:noFill/>
          <a:ln>
            <a:noFill/>
          </a:ln>
        </p:spPr>
      </p:pic>
      <p:pic>
        <p:nvPicPr>
          <p:cNvPr id="87" name="Shape 87"/>
          <p:cNvPicPr preferRelativeResize="0"/>
          <p:nvPr/>
        </p:nvPicPr>
        <p:blipFill rotWithShape="1">
          <a:blip r:embed="rId5">
            <a:alphaModFix/>
          </a:blip>
          <a:srcRect b="0" l="0" r="0" t="0"/>
          <a:stretch/>
        </p:blipFill>
        <p:spPr>
          <a:xfrm>
            <a:off x="1356251" y="2399910"/>
            <a:ext cx="3278805" cy="2049254"/>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1" name="Shape 91"/>
        <p:cNvGrpSpPr/>
        <p:nvPr/>
      </p:nvGrpSpPr>
      <p:grpSpPr>
        <a:xfrm>
          <a:off x="0" y="0"/>
          <a:ext cx="0" cy="0"/>
          <a:chOff x="0" y="0"/>
          <a:chExt cx="0" cy="0"/>
        </a:xfrm>
      </p:grpSpPr>
      <p:sp>
        <p:nvSpPr>
          <p:cNvPr id="92" name="Shape 92"/>
          <p:cNvSpPr txBox="1"/>
          <p:nvPr>
            <p:ph type="title"/>
          </p:nvPr>
        </p:nvSpPr>
        <p:spPr>
          <a:xfrm>
            <a:off x="2592925" y="624110"/>
            <a:ext cx="8911686" cy="1280889"/>
          </a:xfrm>
          <a:prstGeom prst="rect">
            <a:avLst/>
          </a:prstGeom>
          <a:noFill/>
          <a:ln>
            <a:noFill/>
          </a:ln>
        </p:spPr>
        <p:txBody>
          <a:bodyPr anchorCtr="0" anchor="t" bIns="45700" lIns="91425" rIns="91425" tIns="45700">
            <a:noAutofit/>
          </a:bodyPr>
          <a:lstStyle/>
          <a:p>
            <a:pPr indent="0" lvl="0" marL="0" marR="0" rtl="0" algn="l">
              <a:spcBef>
                <a:spcPts val="0"/>
              </a:spcBef>
              <a:buClr>
                <a:srgbClr val="262626"/>
              </a:buClr>
              <a:buSzPct val="25000"/>
              <a:buFont typeface="Questrial"/>
              <a:buNone/>
            </a:pPr>
            <a:r>
              <a:rPr b="0" baseline="0" i="0" lang="es-MX" sz="3600" u="none" cap="none" strike="noStrike">
                <a:solidFill>
                  <a:srgbClr val="262626"/>
                </a:solidFill>
                <a:latin typeface="Questrial"/>
                <a:ea typeface="Questrial"/>
                <a:cs typeface="Questrial"/>
                <a:sym typeface="Questrial"/>
              </a:rPr>
              <a:t>Recuerdas ¿Cuál es el buscador efectivo de Google?</a:t>
            </a:r>
          </a:p>
        </p:txBody>
      </p:sp>
      <p:pic>
        <p:nvPicPr>
          <p:cNvPr id="93" name="Shape 93"/>
          <p:cNvPicPr preferRelativeResize="0"/>
          <p:nvPr>
            <p:ph idx="1" type="body"/>
          </p:nvPr>
        </p:nvPicPr>
        <p:blipFill rotWithShape="1">
          <a:blip r:embed="rId3">
            <a:alphaModFix/>
          </a:blip>
          <a:srcRect b="0" l="0" r="0" t="0"/>
          <a:stretch/>
        </p:blipFill>
        <p:spPr>
          <a:xfrm>
            <a:off x="4024312" y="2133600"/>
            <a:ext cx="6045199" cy="3778250"/>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7" name="Shape 97"/>
        <p:cNvGrpSpPr/>
        <p:nvPr/>
      </p:nvGrpSpPr>
      <p:grpSpPr>
        <a:xfrm>
          <a:off x="0" y="0"/>
          <a:ext cx="0" cy="0"/>
          <a:chOff x="0" y="0"/>
          <a:chExt cx="0" cy="0"/>
        </a:xfrm>
      </p:grpSpPr>
      <p:sp>
        <p:nvSpPr>
          <p:cNvPr id="98" name="Shape 98"/>
          <p:cNvSpPr txBox="1"/>
          <p:nvPr>
            <p:ph type="title"/>
          </p:nvPr>
        </p:nvSpPr>
        <p:spPr>
          <a:xfrm>
            <a:off x="2592925" y="624110"/>
            <a:ext cx="8911686" cy="1280889"/>
          </a:xfrm>
          <a:prstGeom prst="rect">
            <a:avLst/>
          </a:prstGeom>
          <a:noFill/>
          <a:ln>
            <a:noFill/>
          </a:ln>
        </p:spPr>
        <p:txBody>
          <a:bodyPr anchorCtr="0" anchor="t" bIns="45700" lIns="91425" rIns="91425" tIns="45700">
            <a:noAutofit/>
          </a:bodyPr>
          <a:lstStyle/>
          <a:p>
            <a:pPr indent="0" lvl="0" marL="0" marR="0" rtl="0" algn="l">
              <a:spcBef>
                <a:spcPts val="0"/>
              </a:spcBef>
              <a:buClr>
                <a:srgbClr val="262626"/>
              </a:buClr>
              <a:buSzPct val="25000"/>
              <a:buFont typeface="Questrial"/>
              <a:buNone/>
            </a:pPr>
            <a:r>
              <a:rPr b="0" baseline="0" i="0" lang="es-MX" sz="3600" u="none" cap="none" strike="noStrike">
                <a:solidFill>
                  <a:srgbClr val="262626"/>
                </a:solidFill>
                <a:latin typeface="Questrial"/>
                <a:ea typeface="Questrial"/>
                <a:cs typeface="Questrial"/>
                <a:sym typeface="Questrial"/>
              </a:rPr>
              <a:t>¿Qué es un buscador?</a:t>
            </a:r>
          </a:p>
        </p:txBody>
      </p:sp>
      <p:sp>
        <p:nvSpPr>
          <p:cNvPr id="99" name="Shape 99"/>
          <p:cNvSpPr txBox="1"/>
          <p:nvPr>
            <p:ph idx="1" type="body"/>
          </p:nvPr>
        </p:nvSpPr>
        <p:spPr>
          <a:xfrm>
            <a:off x="2244966" y="1852108"/>
            <a:ext cx="8222223" cy="3777622"/>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accent1"/>
              </a:buClr>
              <a:buSzPct val="100000"/>
              <a:buFont typeface="Noto Symbol"/>
              <a:buChar char=""/>
            </a:pPr>
            <a:r>
              <a:rPr b="0" baseline="0" i="0" lang="es-MX" sz="1800" u="none" cap="none" strike="noStrike">
                <a:solidFill>
                  <a:srgbClr val="3F3F3F"/>
                </a:solidFill>
                <a:latin typeface="Questrial"/>
                <a:ea typeface="Questrial"/>
                <a:cs typeface="Questrial"/>
                <a:sym typeface="Questrial"/>
              </a:rPr>
              <a:t>Es una herramienta que nos ayuda a obtener información acerca de un tema en especifico en base a diferentes fuentes, por medio de conceptos  claves.</a:t>
            </a:r>
          </a:p>
          <a:p>
            <a:pPr indent="-342900" lvl="0" marL="342900" marR="0" rtl="0" algn="l">
              <a:spcBef>
                <a:spcPts val="1000"/>
              </a:spcBef>
              <a:spcAft>
                <a:spcPts val="0"/>
              </a:spcAft>
              <a:buClr>
                <a:schemeClr val="accent1"/>
              </a:buClr>
              <a:buSzPct val="100000"/>
              <a:buFont typeface="Noto Symbol"/>
              <a:buChar char=""/>
            </a:pPr>
            <a:r>
              <a:rPr b="0" baseline="0" i="0" lang="es-MX" sz="1800" u="none" cap="none" strike="noStrike">
                <a:solidFill>
                  <a:srgbClr val="3F3F3F"/>
                </a:solidFill>
                <a:latin typeface="Questrial"/>
                <a:ea typeface="Questrial"/>
                <a:cs typeface="Questrial"/>
                <a:sym typeface="Questrial"/>
              </a:rPr>
              <a:t>Existe una gran variedad de buscadores que nos ayudan a obtener información amplia y exacta del tema que estemos indagando.</a:t>
            </a:r>
          </a:p>
          <a:p>
            <a:pPr indent="0" lvl="0" marL="0" marR="0" rtl="0" algn="l">
              <a:spcBef>
                <a:spcPts val="1000"/>
              </a:spcBef>
              <a:spcAft>
                <a:spcPts val="0"/>
              </a:spcAft>
              <a:buClr>
                <a:schemeClr val="accent1"/>
              </a:buClr>
              <a:buFont typeface="Noto Symbol"/>
              <a:buNone/>
            </a:pPr>
            <a:r>
              <a:t/>
            </a:r>
            <a:endParaRPr b="0" baseline="0" i="0" sz="1800" u="none" cap="none" strike="noStrike">
              <a:solidFill>
                <a:srgbClr val="3F3F3F"/>
              </a:solidFill>
              <a:latin typeface="Questrial"/>
              <a:ea typeface="Questrial"/>
              <a:cs typeface="Questrial"/>
              <a:sym typeface="Questrial"/>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103" name="Shape 103"/>
        <p:cNvGrpSpPr/>
        <p:nvPr/>
      </p:nvGrpSpPr>
      <p:grpSpPr>
        <a:xfrm>
          <a:off x="0" y="0"/>
          <a:ext cx="0" cy="0"/>
          <a:chOff x="0" y="0"/>
          <a:chExt cx="0" cy="0"/>
        </a:xfrm>
      </p:grpSpPr>
      <p:sp>
        <p:nvSpPr>
          <p:cNvPr id="104" name="Shape 104"/>
          <p:cNvSpPr txBox="1"/>
          <p:nvPr>
            <p:ph type="title"/>
          </p:nvPr>
        </p:nvSpPr>
        <p:spPr>
          <a:xfrm>
            <a:off x="4993975" y="3565375"/>
            <a:ext cx="5375400" cy="1280999"/>
          </a:xfrm>
          <a:prstGeom prst="rect">
            <a:avLst/>
          </a:prstGeom>
        </p:spPr>
        <p:txBody>
          <a:bodyPr anchorCtr="0" anchor="t" bIns="121900" lIns="121900" rIns="121900" tIns="121900">
            <a:noAutofit/>
          </a:bodyPr>
          <a:lstStyle/>
          <a:p>
            <a:pPr>
              <a:spcBef>
                <a:spcPts val="0"/>
              </a:spcBef>
              <a:buNone/>
            </a:pPr>
            <a:r>
              <a:t/>
            </a:r>
            <a:endParaRPr/>
          </a:p>
        </p:txBody>
      </p:sp>
      <p:sp>
        <p:nvSpPr>
          <p:cNvPr id="105" name="Shape 105"/>
          <p:cNvSpPr/>
          <p:nvPr/>
        </p:nvSpPr>
        <p:spPr>
          <a:xfrm>
            <a:off x="3766675" y="1530675"/>
            <a:ext cx="5267400" cy="2611200"/>
          </a:xfrm>
          <a:prstGeom prst="foldedCorner">
            <a:avLst>
              <a:gd fmla="val 16667" name="adj"/>
            </a:avLst>
          </a:prstGeom>
          <a:solidFill>
            <a:schemeClr val="lt2"/>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rtl="0" algn="ctr">
              <a:spcBef>
                <a:spcPts val="0"/>
              </a:spcBef>
              <a:buNone/>
            </a:pPr>
            <a:r>
              <a:rPr b="1" lang="es-MX" sz="6000">
                <a:solidFill>
                  <a:srgbClr val="262626"/>
                </a:solidFill>
                <a:latin typeface="Lobster"/>
                <a:ea typeface="Lobster"/>
                <a:cs typeface="Lobster"/>
                <a:sym typeface="Lobster"/>
              </a:rPr>
              <a:t>PARTE   2</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9" name="Shape 109"/>
        <p:cNvGrpSpPr/>
        <p:nvPr/>
      </p:nvGrpSpPr>
      <p:grpSpPr>
        <a:xfrm>
          <a:off x="0" y="0"/>
          <a:ext cx="0" cy="0"/>
          <a:chOff x="0" y="0"/>
          <a:chExt cx="0" cy="0"/>
        </a:xfrm>
      </p:grpSpPr>
      <p:sp>
        <p:nvSpPr>
          <p:cNvPr id="110" name="Shape 110"/>
          <p:cNvSpPr txBox="1"/>
          <p:nvPr>
            <p:ph type="title"/>
          </p:nvPr>
        </p:nvSpPr>
        <p:spPr>
          <a:xfrm>
            <a:off x="2592925" y="624110"/>
            <a:ext cx="8911799" cy="1280999"/>
          </a:xfrm>
          <a:prstGeom prst="rect">
            <a:avLst/>
          </a:prstGeom>
        </p:spPr>
        <p:txBody>
          <a:bodyPr anchorCtr="0" anchor="t" bIns="121900" lIns="121900" rIns="121900" tIns="121900">
            <a:noAutofit/>
          </a:bodyPr>
          <a:lstStyle/>
          <a:p>
            <a:pPr>
              <a:spcBef>
                <a:spcPts val="0"/>
              </a:spcBef>
              <a:buNone/>
            </a:pPr>
            <a:r>
              <a:rPr lang="es-MX"/>
              <a:t>¿Qué es creative commons?</a:t>
            </a:r>
          </a:p>
        </p:txBody>
      </p:sp>
      <p:sp>
        <p:nvSpPr>
          <p:cNvPr id="111" name="Shape 111"/>
          <p:cNvSpPr txBox="1"/>
          <p:nvPr>
            <p:ph idx="1" type="body"/>
          </p:nvPr>
        </p:nvSpPr>
        <p:spPr>
          <a:xfrm>
            <a:off x="1380600" y="1278250"/>
            <a:ext cx="10124399" cy="3777599"/>
          </a:xfrm>
          <a:prstGeom prst="rect">
            <a:avLst/>
          </a:prstGeom>
        </p:spPr>
        <p:txBody>
          <a:bodyPr anchorCtr="0" anchor="t" bIns="121900" lIns="121900" rIns="121900" tIns="121900">
            <a:noAutofit/>
          </a:bodyPr>
          <a:lstStyle/>
          <a:p>
            <a:pPr rtl="0" algn="just">
              <a:spcBef>
                <a:spcPts val="0"/>
              </a:spcBef>
              <a:buNone/>
            </a:pPr>
            <a:r>
              <a:rPr lang="es-MX">
                <a:solidFill>
                  <a:srgbClr val="000000"/>
                </a:solidFill>
                <a:latin typeface="Century Gothic"/>
                <a:ea typeface="Century Gothic"/>
                <a:cs typeface="Century Gothic"/>
                <a:sym typeface="Century Gothic"/>
                <a:hlinkClick r:id="rId3"/>
              </a:rPr>
              <a:t>Creative Commons</a:t>
            </a:r>
            <a:r>
              <a:rPr lang="es-MX">
                <a:solidFill>
                  <a:srgbClr val="000000"/>
                </a:solidFill>
                <a:latin typeface="Century Gothic"/>
                <a:ea typeface="Century Gothic"/>
                <a:cs typeface="Century Gothic"/>
                <a:sym typeface="Century Gothic"/>
              </a:rPr>
              <a:t> nace como proyecto gracias a la iniciativa del profesor de derecho de la Universidad de Stanford y estudioso de los fenómenos sociales y culturales del ciber espacio</a:t>
            </a:r>
            <a:r>
              <a:rPr lang="es-MX">
                <a:solidFill>
                  <a:srgbClr val="000000"/>
                </a:solidFill>
                <a:latin typeface="Century Gothic"/>
                <a:ea typeface="Century Gothic"/>
                <a:cs typeface="Century Gothic"/>
                <a:sym typeface="Century Gothic"/>
                <a:hlinkClick r:id="rId4"/>
              </a:rPr>
              <a:t>Lawrence Lessig</a:t>
            </a:r>
            <a:r>
              <a:rPr lang="es-MX">
                <a:solidFill>
                  <a:srgbClr val="000000"/>
                </a:solidFill>
                <a:latin typeface="Century Gothic"/>
                <a:ea typeface="Century Gothic"/>
                <a:cs typeface="Century Gothic"/>
                <a:sym typeface="Century Gothic"/>
              </a:rPr>
              <a:t>, siendo una organización sin fines de lucro que persigue como principal objetivo ofrecer licencias modelo que faciliten la distribución y uso de contenidos.</a:t>
            </a:r>
          </a:p>
          <a:p>
            <a:pPr rtl="0" algn="just">
              <a:spcBef>
                <a:spcPts val="0"/>
              </a:spcBef>
              <a:buNone/>
            </a:pPr>
            <a:r>
              <a:rPr lang="es-MX">
                <a:solidFill>
                  <a:srgbClr val="000000"/>
                </a:solidFill>
                <a:latin typeface="Century Gothic"/>
                <a:ea typeface="Century Gothic"/>
                <a:cs typeface="Century Gothic"/>
                <a:sym typeface="Century Gothic"/>
              </a:rPr>
              <a:t>Creative Commons ofrece herramientas que permiten a los autores optar, de manera libre y segura, por un esquema de “Algunos derechos reservados”.</a:t>
            </a:r>
          </a:p>
          <a:p>
            <a:pPr rtl="0" algn="just">
              <a:spcBef>
                <a:spcPts val="0"/>
              </a:spcBef>
              <a:buNone/>
            </a:pPr>
            <a:r>
              <a:rPr lang="es-MX">
                <a:solidFill>
                  <a:srgbClr val="000000"/>
                </a:solidFill>
                <a:latin typeface="Century Gothic"/>
                <a:ea typeface="Century Gothic"/>
                <a:cs typeface="Century Gothic"/>
                <a:sym typeface="Century Gothic"/>
              </a:rPr>
              <a:t>Creative Commons no rivaliza con los Derechos de Autor; por el contrario, nuestra propuesta está basada en el esquema de Derechos de Autor vigente y lo que busca es complementarlo. De esta forma se reconoce y fortalece el valor que representa que los Derechos de Autor sean respetados ofreciendo, al mismo tiempo, alternativas para que la gente creativa pueda compartir sus obras de manera libre y segura.</a:t>
            </a:r>
          </a:p>
          <a:p>
            <a:pPr>
              <a:spcBef>
                <a:spcPts val="0"/>
              </a:spcBef>
              <a:buNone/>
            </a:pPr>
            <a:r>
              <a:t/>
            </a:r>
            <a:endParaRPr sz="1350">
              <a:solidFill>
                <a:srgbClr val="747474"/>
              </a:solidFill>
              <a:latin typeface="Arial"/>
              <a:ea typeface="Arial"/>
              <a:cs typeface="Arial"/>
              <a:sym typeface="Arial"/>
            </a:endParaRPr>
          </a:p>
        </p:txBody>
      </p:sp>
      <p:pic>
        <p:nvPicPr>
          <p:cNvPr id="112" name="Shape 112"/>
          <p:cNvPicPr preferRelativeResize="0"/>
          <p:nvPr/>
        </p:nvPicPr>
        <p:blipFill rotWithShape="1">
          <a:blip r:embed="rId5">
            <a:alphaModFix/>
          </a:blip>
          <a:srcRect b="6175" l="4012" r="676" t="956"/>
          <a:stretch/>
        </p:blipFill>
        <p:spPr>
          <a:xfrm rot="214805">
            <a:off x="9559568" y="5125627"/>
            <a:ext cx="2286862" cy="1670945"/>
          </a:xfrm>
          <a:prstGeom prst="roundRect">
            <a:avLst>
              <a:gd fmla="val 16667" name="adj"/>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beach-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